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D175F8-CFC2-45C0-BC22-F8BFB10A01BE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65F923-A9D6-4AD9-90D3-6EB2CC2A6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6929454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«</a:t>
            </a:r>
            <a:r>
              <a:rPr smtClean="0"/>
              <a:t>Pictures of Taras Shevchenk</a:t>
            </a:r>
            <a:r>
              <a:rPr lang="ru-RU" dirty="0" smtClean="0"/>
              <a:t>о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»  </a:t>
            </a:r>
            <a:endParaRPr lang="ru-RU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 descr="28acb8bce54798b890ee56b187af1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900286"/>
            <a:ext cx="5857916" cy="410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607220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Olena Chernobaeva</a:t>
            </a:r>
            <a:br>
              <a:rPr lang="en-US" sz="2400" dirty="0" smtClean="0"/>
            </a:br>
            <a:r>
              <a:rPr lang="en-US" sz="2400" dirty="0" smtClean="0"/>
              <a:t>Form 10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Cossack on horseback</a:t>
            </a:r>
            <a:br>
              <a:rPr lang="en-US" dirty="0" smtClean="0"/>
            </a:br>
            <a:r>
              <a:rPr lang="en-US" dirty="0" smtClean="0"/>
              <a:t>1848-49, watercolor on paper.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286544" cy="467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Moonlit Night</a:t>
            </a:r>
            <a:br>
              <a:rPr lang="en-US" dirty="0" smtClean="0"/>
            </a:br>
            <a:r>
              <a:rPr lang="en-US" dirty="0" smtClean="0"/>
              <a:t>1848-49, watercolor on paper.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67345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786214" cy="5072098"/>
          </a:xfrm>
        </p:spPr>
        <p:txBody>
          <a:bodyPr>
            <a:normAutofit/>
          </a:bodyPr>
          <a:lstStyle/>
          <a:p>
            <a:r>
              <a:rPr lang="en-US" dirty="0" smtClean="0"/>
              <a:t>Portrait H.M.Maevskoy</a:t>
            </a:r>
            <a:br>
              <a:rPr lang="en-US" dirty="0" smtClean="0"/>
            </a:br>
            <a:r>
              <a:rPr lang="en-US" dirty="0" smtClean="0"/>
              <a:t>1843, oil on canvas.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85794"/>
            <a:ext cx="471490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4940312"/>
          </a:xfrm>
        </p:spPr>
        <p:txBody>
          <a:bodyPr>
            <a:normAutofit/>
          </a:bodyPr>
          <a:lstStyle/>
          <a:p>
            <a:r>
              <a:rPr lang="en-US" dirty="0" smtClean="0"/>
              <a:t>Portrait of </a:t>
            </a:r>
            <a:r>
              <a:rPr lang="en-US" dirty="0" smtClean="0"/>
              <a:t>E. </a:t>
            </a:r>
            <a:r>
              <a:rPr lang="en-US" dirty="0" smtClean="0"/>
              <a:t>Keykuatovoy</a:t>
            </a:r>
            <a:br>
              <a:rPr lang="en-US" dirty="0" smtClean="0"/>
            </a:br>
            <a:r>
              <a:rPr lang="en-US" dirty="0" smtClean="0"/>
              <a:t>1842, oil on canvas.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471490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3082924"/>
          </a:xfrm>
        </p:spPr>
        <p:txBody>
          <a:bodyPr>
            <a:normAutofit/>
          </a:bodyPr>
          <a:lstStyle/>
          <a:p>
            <a:r>
              <a:rPr lang="en-US" dirty="0" smtClean="0"/>
              <a:t>Portrait Grebinky,</a:t>
            </a:r>
            <a:br>
              <a:rPr lang="en-US" dirty="0" smtClean="0"/>
            </a:br>
            <a:r>
              <a:rPr lang="en-US" dirty="0" smtClean="0"/>
              <a:t>watercolor, 1837.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486" y="428604"/>
            <a:ext cx="5063042" cy="602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571868" cy="2857520"/>
          </a:xfrm>
        </p:spPr>
        <p:txBody>
          <a:bodyPr>
            <a:normAutofit/>
          </a:bodyPr>
          <a:lstStyle/>
          <a:p>
            <a:r>
              <a:rPr lang="en-US" dirty="0" smtClean="0"/>
              <a:t>Self-portrait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1861, oil on canvas.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03"/>
            <a:ext cx="4786346" cy="597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3940180"/>
          </a:xfrm>
        </p:spPr>
        <p:txBody>
          <a:bodyPr>
            <a:normAutofit/>
          </a:bodyPr>
          <a:lstStyle/>
          <a:p>
            <a:r>
              <a:rPr lang="en-US" dirty="0" smtClean="0"/>
              <a:t>Portrait of a </a:t>
            </a:r>
            <a:r>
              <a:rPr lang="en-US" dirty="0" smtClean="0"/>
              <a:t>G.I </a:t>
            </a:r>
            <a:r>
              <a:rPr lang="en-US" dirty="0" smtClean="0"/>
              <a:t>Zakrevskaya</a:t>
            </a:r>
            <a:br>
              <a:rPr lang="en-US" dirty="0" smtClean="0"/>
            </a:br>
            <a:r>
              <a:rPr lang="en-US" dirty="0" smtClean="0"/>
              <a:t>1843, oil on canvas.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642918"/>
            <a:ext cx="457203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01014" cy="1071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Self-Portrait 1840-43</a:t>
            </a:r>
            <a:br>
              <a:rPr lang="en-US" dirty="0" smtClean="0"/>
            </a:br>
            <a:r>
              <a:rPr lang="en-US" dirty="0" smtClean="0"/>
              <a:t>oil </a:t>
            </a:r>
            <a:r>
              <a:rPr lang="en-US" dirty="0" smtClean="0"/>
              <a:t>,on </a:t>
            </a:r>
            <a:r>
              <a:rPr lang="en-US" dirty="0" smtClean="0"/>
              <a:t>canvas.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478838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58180" cy="1500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Portrait of children Repnin - Volkonsky</a:t>
            </a:r>
            <a:br>
              <a:rPr lang="en-US" dirty="0" smtClean="0"/>
            </a:br>
            <a:r>
              <a:rPr lang="en-US" dirty="0" smtClean="0"/>
              <a:t>oil, </a:t>
            </a:r>
            <a:r>
              <a:rPr lang="en-US" dirty="0" smtClean="0"/>
              <a:t>on canvas, 1841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35798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786214" cy="3940180"/>
          </a:xfrm>
        </p:spPr>
        <p:txBody>
          <a:bodyPr>
            <a:normAutofit/>
          </a:bodyPr>
          <a:lstStyle/>
          <a:p>
            <a:r>
              <a:rPr lang="en-US" dirty="0" smtClean="0"/>
              <a:t>Gypsy fortune-telling</a:t>
            </a:r>
            <a:br>
              <a:rPr lang="en-US" dirty="0" smtClean="0"/>
            </a:br>
            <a:r>
              <a:rPr lang="en-US" dirty="0" smtClean="0"/>
              <a:t>1841, watercolor.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71480"/>
            <a:ext cx="485778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3868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Maria. Illustration for "Poltava" by Pushkin</a:t>
            </a:r>
            <a:br>
              <a:rPr lang="en-US" dirty="0" smtClean="0"/>
            </a:br>
            <a:r>
              <a:rPr lang="en-US" dirty="0" smtClean="0"/>
              <a:t>1840, watercolor.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71480"/>
            <a:ext cx="492922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4083056"/>
          </a:xfrm>
        </p:spPr>
        <p:txBody>
          <a:bodyPr>
            <a:normAutofit/>
          </a:bodyPr>
          <a:lstStyle/>
          <a:p>
            <a:r>
              <a:rPr lang="en-US" dirty="0" smtClean="0"/>
              <a:t>Katerina</a:t>
            </a:r>
            <a:br>
              <a:rPr lang="en-US" dirty="0" smtClean="0"/>
            </a:br>
            <a:r>
              <a:rPr lang="en-US" dirty="0" smtClean="0"/>
              <a:t>1842, </a:t>
            </a:r>
            <a:r>
              <a:rPr lang="en-US" dirty="0" smtClean="0"/>
              <a:t>oil, </a:t>
            </a:r>
            <a:r>
              <a:rPr lang="en-US" dirty="0" smtClean="0"/>
              <a:t>on canvas.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542928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Fire in the Steppe</a:t>
            </a:r>
            <a:br>
              <a:rPr lang="en-US" dirty="0" smtClean="0"/>
            </a:br>
            <a:r>
              <a:rPr lang="en-US" dirty="0" smtClean="0"/>
              <a:t>1848, watercolor on paper.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5804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Schooner at the fort Kos-Aral</a:t>
            </a:r>
            <a:br>
              <a:rPr lang="en-US" dirty="0" smtClean="0"/>
            </a:br>
            <a:r>
              <a:rPr lang="en-US" dirty="0" smtClean="0"/>
              <a:t>watercolor on paper.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858048" cy="487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Fort Kara-Butak</a:t>
            </a:r>
            <a:br>
              <a:rPr lang="sv-SE" dirty="0" smtClean="0"/>
            </a:br>
            <a:r>
              <a:rPr lang="sv-SE" dirty="0" smtClean="0"/>
              <a:t>1848, watercolor on paper.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929486" cy="471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169</TotalTime>
  <Words>58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«Pictures of Taras Shevchenkо»  </vt:lpstr>
      <vt:lpstr>Self-Portrait 1840-43 oil ,on canvas.</vt:lpstr>
      <vt:lpstr>Portrait of children Repnin - Volkonsky oil, on canvas, 1841</vt:lpstr>
      <vt:lpstr>Gypsy fortune-telling 1841, watercolor.</vt:lpstr>
      <vt:lpstr>Maria. Illustration for "Poltava" by Pushkin 1840, watercolor.</vt:lpstr>
      <vt:lpstr>Katerina 1842, oil, on canvas.</vt:lpstr>
      <vt:lpstr>Fire in the Steppe 1848, watercolor on paper.</vt:lpstr>
      <vt:lpstr>Schooner at the fort Kos-Aral watercolor on paper.</vt:lpstr>
      <vt:lpstr>Fort Kara-Butak 1848, watercolor on paper.</vt:lpstr>
      <vt:lpstr>   Cossack on horseback 1848-49, watercolor on paper. </vt:lpstr>
      <vt:lpstr>Moonlit Night 1848-49, watercolor on paper.</vt:lpstr>
      <vt:lpstr>Portrait H.M.Maevskoy 1843, oil on canvas.</vt:lpstr>
      <vt:lpstr>Portrait of E. Keykuatovoy 1842, oil on canvas.</vt:lpstr>
      <vt:lpstr>Portrait Grebinky, watercolor, 1837.</vt:lpstr>
      <vt:lpstr>Self-portrait 1861, oil on canvas.</vt:lpstr>
      <vt:lpstr>Portrait of a G.I Zakrevskaya 1843, oil on canvas.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of Taras Shevchenko</dc:title>
  <dc:creator>admin</dc:creator>
  <cp:lastModifiedBy>admin</cp:lastModifiedBy>
  <cp:revision>18</cp:revision>
  <dcterms:created xsi:type="dcterms:W3CDTF">2012-04-07T20:24:34Z</dcterms:created>
  <dcterms:modified xsi:type="dcterms:W3CDTF">2012-04-08T18:53:04Z</dcterms:modified>
</cp:coreProperties>
</file>