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57" r:id="rId4"/>
    <p:sldId id="260" r:id="rId5"/>
    <p:sldId id="261" r:id="rId6"/>
    <p:sldId id="266" r:id="rId7"/>
    <p:sldId id="262" r:id="rId8"/>
    <p:sldId id="263" r:id="rId9"/>
    <p:sldId id="264" r:id="rId10"/>
    <p:sldId id="265"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DD092-B0EF-43A1-A389-C6A0329D668D}" type="datetimeFigureOut">
              <a:rPr lang="ru-RU" smtClean="0"/>
              <a:t>15.11.2012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E726F-0EC5-4696-BCA7-388E3D6518A4}" type="slidenum">
              <a:rPr lang="ru-RU" smtClean="0"/>
              <a:t>‹#›</a:t>
            </a:fld>
            <a:endParaRPr lang="ru-RU"/>
          </a:p>
        </p:txBody>
      </p:sp>
    </p:spTree>
    <p:extLst>
      <p:ext uri="{BB962C8B-B14F-4D97-AF65-F5344CB8AC3E}">
        <p14:creationId xmlns:p14="http://schemas.microsoft.com/office/powerpoint/2010/main" val="30427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EE726F-0EC5-4696-BCA7-388E3D6518A4}" type="slidenum">
              <a:rPr lang="ru-RU" smtClean="0"/>
              <a:t>6</a:t>
            </a:fld>
            <a:endParaRPr lang="ru-RU"/>
          </a:p>
        </p:txBody>
      </p:sp>
    </p:spTree>
    <p:extLst>
      <p:ext uri="{BB962C8B-B14F-4D97-AF65-F5344CB8AC3E}">
        <p14:creationId xmlns:p14="http://schemas.microsoft.com/office/powerpoint/2010/main" val="1759234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15.11.2012</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15.11.2012</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15.11.2012</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15.11.2012</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Jules </a:t>
            </a:r>
            <a:r>
              <a:rPr lang="en-US" dirty="0" smtClean="0"/>
              <a:t>Verne</a:t>
            </a:r>
            <a:endParaRPr lang="ru-RU" dirty="0"/>
          </a:p>
        </p:txBody>
      </p:sp>
      <p:sp>
        <p:nvSpPr>
          <p:cNvPr id="3" name="Подзаголовок 2"/>
          <p:cNvSpPr>
            <a:spLocks noGrp="1"/>
          </p:cNvSpPr>
          <p:nvPr>
            <p:ph type="subTitle" idx="1"/>
          </p:nvPr>
        </p:nvSpPr>
        <p:spPr/>
        <p:txBody>
          <a:bodyPr/>
          <a:lstStyle/>
          <a:p>
            <a:r>
              <a:rPr lang="en-US" dirty="0" err="1" smtClean="0"/>
              <a:t>Biographie</a:t>
            </a:r>
            <a:r>
              <a:rPr lang="ru-RU" dirty="0" smtClean="0"/>
              <a:t> </a:t>
            </a:r>
            <a:r>
              <a:rPr lang="en-US" dirty="0"/>
              <a:t>et </a:t>
            </a:r>
            <a:r>
              <a:rPr lang="en-US" dirty="0" err="1"/>
              <a:t>création</a:t>
            </a:r>
            <a:endParaRPr lang="en-US" dirty="0"/>
          </a:p>
        </p:txBody>
      </p:sp>
    </p:spTree>
    <p:extLst>
      <p:ext uri="{BB962C8B-B14F-4D97-AF65-F5344CB8AC3E}">
        <p14:creationId xmlns:p14="http://schemas.microsoft.com/office/powerpoint/2010/main" val="29246395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dirty="0"/>
              <a:t>Voyage au centre de la </a:t>
            </a:r>
            <a:r>
              <a:rPr lang="fr-FR" dirty="0" smtClean="0"/>
              <a:t>Terre</a:t>
            </a:r>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1640" y="1781818"/>
            <a:ext cx="3096344" cy="4334884"/>
          </a:xfrm>
        </p:spPr>
      </p:pic>
      <p:sp>
        <p:nvSpPr>
          <p:cNvPr id="4" name="Объект 3"/>
          <p:cNvSpPr>
            <a:spLocks noGrp="1"/>
          </p:cNvSpPr>
          <p:nvPr>
            <p:ph sz="quarter" idx="14"/>
          </p:nvPr>
        </p:nvSpPr>
        <p:spPr/>
        <p:txBody>
          <a:bodyPr>
            <a:normAutofit fontScale="62500" lnSpcReduction="20000"/>
          </a:bodyPr>
          <a:lstStyle/>
          <a:p>
            <a:r>
              <a:rPr lang="fr-FR" dirty="0"/>
              <a:t>Voyage au centre de la Terre est un roman de science-fiction, écrit en 1864 par Jules Verne. Il fut publié en édition originale in-18 le 25 novembre 1864.</a:t>
            </a:r>
          </a:p>
          <a:p>
            <a:r>
              <a:rPr lang="fr-FR" dirty="0"/>
              <a:t>Ayant découvert un manuscrit runique ancien, un savant, son neveu et leur guide entreprennent un voyage vers le centre de la Terre en y entrant par un volcan islandais éteint, le Sneffels.</a:t>
            </a:r>
          </a:p>
          <a:p>
            <a:r>
              <a:rPr lang="fr-FR" dirty="0"/>
              <a:t>La suite enchaîne sur une description de l'Islande de la fin du xixe siècle, puis sur une vaste introduction à deux autres sciences en plein essor, la paléontologie et la géologie.</a:t>
            </a:r>
            <a:endParaRPr lang="ru-RU" dirty="0"/>
          </a:p>
        </p:txBody>
      </p:sp>
    </p:spTree>
    <p:extLst>
      <p:ext uri="{BB962C8B-B14F-4D97-AF65-F5344CB8AC3E}">
        <p14:creationId xmlns:p14="http://schemas.microsoft.com/office/powerpoint/2010/main" val="274222773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852936"/>
            <a:ext cx="6965245" cy="1202485"/>
          </a:xfrm>
        </p:spPr>
        <p:txBody>
          <a:bodyPr/>
          <a:lstStyle/>
          <a:p>
            <a:r>
              <a:rPr lang="en-US" b="1" dirty="0"/>
              <a:t> </a:t>
            </a:r>
            <a:r>
              <a:rPr lang="en-US" b="1" dirty="0" smtClean="0"/>
              <a:t>La</a:t>
            </a:r>
            <a:r>
              <a:rPr lang="en-US" b="1" dirty="0"/>
              <a:t> fin</a:t>
            </a:r>
            <a:endParaRPr lang="ru-RU" b="1" dirty="0"/>
          </a:p>
        </p:txBody>
      </p:sp>
    </p:spTree>
    <p:extLst>
      <p:ext uri="{BB962C8B-B14F-4D97-AF65-F5344CB8AC3E}">
        <p14:creationId xmlns:p14="http://schemas.microsoft.com/office/powerpoint/2010/main" val="316533609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Biographie</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6017" y="1057842"/>
            <a:ext cx="3456383" cy="4832069"/>
          </a:xfrm>
        </p:spPr>
      </p:pic>
      <p:sp>
        <p:nvSpPr>
          <p:cNvPr id="4" name="Текст 3"/>
          <p:cNvSpPr>
            <a:spLocks noGrp="1"/>
          </p:cNvSpPr>
          <p:nvPr>
            <p:ph type="body" sz="half" idx="2"/>
          </p:nvPr>
        </p:nvSpPr>
        <p:spPr/>
        <p:txBody>
          <a:bodyPr/>
          <a:lstStyle/>
          <a:p>
            <a:r>
              <a:rPr lang="fr-FR" dirty="0"/>
              <a:t>Jules Verne né le 8 février 1828 à Nantes en France et mort le 24 mars 1905 à Amiens en France, est un écrivain français dont une grande partie des œuvres est consacrée à des romans d'aventures et de science-fiction.</a:t>
            </a:r>
            <a:endParaRPr lang="ru-RU" dirty="0"/>
          </a:p>
        </p:txBody>
      </p:sp>
    </p:spTree>
    <p:extLst>
      <p:ext uri="{BB962C8B-B14F-4D97-AF65-F5344CB8AC3E}">
        <p14:creationId xmlns:p14="http://schemas.microsoft.com/office/powerpoint/2010/main" val="7343910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930371"/>
            <a:ext cx="6965245" cy="1202485"/>
          </a:xfrm>
        </p:spPr>
        <p:txBody>
          <a:bodyPr>
            <a:noAutofit/>
          </a:bodyPr>
          <a:lstStyle/>
          <a:p>
            <a:r>
              <a:rPr lang="fr-FR" sz="1800" dirty="0"/>
              <a:t>En 1863 paraît chez l'éditeur Pierre-Jules Hetzel (1814-1886) son premier roman Cinq semaines en ballon qui connaît un immense succès, au-delà des frontières françaises. Lié à l'éditeur par un contrat de vingt ans, Jules Verne travaillera en fait pendant quarante ans à ses Voyages extraordinaires qui compteront 68 volumes et paraîtront pour une partie d'entre eux dans le Magasin d'éducation et de récréation destiné à la jeunesse.</a:t>
            </a:r>
            <a:endParaRPr lang="ru-RU" sz="18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528900"/>
            <a:ext cx="4824536" cy="3618402"/>
          </a:xfrm>
        </p:spPr>
      </p:pic>
    </p:spTree>
    <p:extLst>
      <p:ext uri="{BB962C8B-B14F-4D97-AF65-F5344CB8AC3E}">
        <p14:creationId xmlns:p14="http://schemas.microsoft.com/office/powerpoint/2010/main" val="62675247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052736"/>
            <a:ext cx="3323865" cy="4785332"/>
          </a:xfrm>
        </p:spPr>
      </p:pic>
      <p:sp>
        <p:nvSpPr>
          <p:cNvPr id="4" name="Текст 3"/>
          <p:cNvSpPr>
            <a:spLocks noGrp="1"/>
          </p:cNvSpPr>
          <p:nvPr>
            <p:ph type="body" sz="half" idx="2"/>
          </p:nvPr>
        </p:nvSpPr>
        <p:spPr>
          <a:xfrm rot="-60000">
            <a:off x="1125164" y="2178352"/>
            <a:ext cx="3048891" cy="5905012"/>
          </a:xfrm>
        </p:spPr>
        <p:txBody>
          <a:bodyPr>
            <a:normAutofit/>
          </a:bodyPr>
          <a:lstStyle/>
          <a:p>
            <a:r>
              <a:rPr lang="fr-FR" dirty="0"/>
              <a:t>L’œuvre de Jules Verne est populaire dans le monde entier et, selon l’Index Translationum, avec un total de 4 223 traductions, il vient au deuxième rang des auteurs les plus traduits en langue étrangère après Agatha Christie. Il est ainsi en 2011 l'auteur de langue française le plus traduit dans le monde. L'année 2005 a été déclarée « année Jules Verne », à l'occasion du centenaire de la mort de l'auteur.</a:t>
            </a:r>
            <a:endParaRPr lang="ru-RU" dirty="0"/>
          </a:p>
        </p:txBody>
      </p:sp>
    </p:spTree>
    <p:extLst>
      <p:ext uri="{BB962C8B-B14F-4D97-AF65-F5344CB8AC3E}">
        <p14:creationId xmlns:p14="http://schemas.microsoft.com/office/powerpoint/2010/main" val="40650671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Création</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42224164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a:t>Cinq</a:t>
            </a:r>
            <a:r>
              <a:rPr lang="en-US" dirty="0"/>
              <a:t> </a:t>
            </a:r>
            <a:r>
              <a:rPr lang="en-US" dirty="0" err="1"/>
              <a:t>semaines</a:t>
            </a:r>
            <a:r>
              <a:rPr lang="en-US" dirty="0"/>
              <a:t> en </a:t>
            </a:r>
            <a:r>
              <a:rPr lang="en-US" dirty="0" err="1" smtClean="0"/>
              <a:t>ballon</a:t>
            </a:r>
            <a:endParaRPr lang="ru-RU"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1680" y="1982308"/>
            <a:ext cx="2592288" cy="4167103"/>
          </a:xfrm>
        </p:spPr>
      </p:pic>
      <p:sp>
        <p:nvSpPr>
          <p:cNvPr id="4" name="Объект 3"/>
          <p:cNvSpPr>
            <a:spLocks noGrp="1"/>
          </p:cNvSpPr>
          <p:nvPr>
            <p:ph sz="quarter" idx="14"/>
          </p:nvPr>
        </p:nvSpPr>
        <p:spPr/>
        <p:txBody>
          <a:bodyPr>
            <a:normAutofit fontScale="55000" lnSpcReduction="20000"/>
          </a:bodyPr>
          <a:lstStyle/>
          <a:p>
            <a:r>
              <a:rPr lang="fr-FR" dirty="0"/>
              <a:t>Cinq semaines en ballon est un roman de Jules Verne, paru en 1863.</a:t>
            </a:r>
          </a:p>
          <a:p>
            <a:r>
              <a:rPr lang="fr-FR" dirty="0"/>
              <a:t>Il s'agit du premier roman de Verne édité par Jules Hetzel et présenté sous la dénomination de Voyages extraordinaires. Le livre fait un bon résumé des explorations du continent africain, à cette époque encore incomplètement connu des Européens mais sillonné par les explorateurs qui veulent en découvrir les secrets. Le livre apporte à Jules Verne l'aisance financière et un contrat avec la maison d'édition de Jules Hetzel qui publiera plusieurs dizaines de ses œuvres pendant plus de quarante ans.</a:t>
            </a:r>
            <a:endParaRPr lang="ru-RU" dirty="0"/>
          </a:p>
        </p:txBody>
      </p:sp>
    </p:spTree>
    <p:extLst>
      <p:ext uri="{BB962C8B-B14F-4D97-AF65-F5344CB8AC3E}">
        <p14:creationId xmlns:p14="http://schemas.microsoft.com/office/powerpoint/2010/main" val="6845170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Les Enfants du capitaine Grant</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0442" y="1124744"/>
            <a:ext cx="3463609" cy="4896544"/>
          </a:xfrm>
        </p:spPr>
      </p:pic>
      <p:sp>
        <p:nvSpPr>
          <p:cNvPr id="4" name="Текст 3"/>
          <p:cNvSpPr>
            <a:spLocks noGrp="1"/>
          </p:cNvSpPr>
          <p:nvPr>
            <p:ph type="body" sz="half" idx="2"/>
          </p:nvPr>
        </p:nvSpPr>
        <p:spPr/>
        <p:txBody>
          <a:bodyPr/>
          <a:lstStyle/>
          <a:p>
            <a:r>
              <a:rPr lang="fr-FR" dirty="0"/>
              <a:t>Les Enfants du capitaine Grant est un roman de Jules Verne paru en 1868. Il fut publié en feuilleton dans le Magasin d'Éducation et de Récréation du 20 décembre 1865 au 5 décembre 1867, puis en volume triple, le 23 juin 18681.</a:t>
            </a:r>
            <a:endParaRPr lang="ru-RU" dirty="0"/>
          </a:p>
        </p:txBody>
      </p:sp>
    </p:spTree>
    <p:extLst>
      <p:ext uri="{BB962C8B-B14F-4D97-AF65-F5344CB8AC3E}">
        <p14:creationId xmlns:p14="http://schemas.microsoft.com/office/powerpoint/2010/main" val="91167521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dirty="0"/>
              <a:t>Vingt mille lieues sous les mers</a:t>
            </a:r>
            <a:endParaRPr lang="ru-RU" dirty="0"/>
          </a:p>
        </p:txBody>
      </p:sp>
      <p:sp>
        <p:nvSpPr>
          <p:cNvPr id="3" name="Объект 2"/>
          <p:cNvSpPr>
            <a:spLocks noGrp="1"/>
          </p:cNvSpPr>
          <p:nvPr>
            <p:ph sz="quarter" idx="13"/>
          </p:nvPr>
        </p:nvSpPr>
        <p:spPr/>
        <p:txBody>
          <a:bodyPr>
            <a:normAutofit fontScale="85000" lnSpcReduction="20000"/>
          </a:bodyPr>
          <a:lstStyle/>
          <a:p>
            <a:r>
              <a:rPr lang="fr-FR" dirty="0"/>
              <a:t>Vingt mille lieues sous les mers est l'un des romans les plus connus de Jules Verne, paru en 1869-1870.</a:t>
            </a:r>
          </a:p>
          <a:p>
            <a:r>
              <a:rPr lang="fr-FR" dirty="0"/>
              <a:t>Vingt mille lieues sous les mers est un roman d'anticipation et initiatique où les héros pénètrent au cœur de l'inconnu (le fond des océans, alors inexploré à l'époque).</a:t>
            </a: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32040" y="1949936"/>
            <a:ext cx="2592287" cy="4056929"/>
          </a:xfrm>
        </p:spPr>
      </p:pic>
    </p:spTree>
    <p:extLst>
      <p:ext uri="{BB962C8B-B14F-4D97-AF65-F5344CB8AC3E}">
        <p14:creationId xmlns:p14="http://schemas.microsoft.com/office/powerpoint/2010/main" val="310867202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L'Île</a:t>
            </a:r>
            <a:r>
              <a:rPr lang="en-US" dirty="0"/>
              <a:t> </a:t>
            </a:r>
            <a:r>
              <a:rPr lang="en-US" dirty="0" err="1" smtClean="0"/>
              <a:t>mystérieuse</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4859" y="955012"/>
            <a:ext cx="3111517" cy="5138284"/>
          </a:xfrm>
        </p:spPr>
      </p:pic>
      <p:sp>
        <p:nvSpPr>
          <p:cNvPr id="4" name="Текст 3"/>
          <p:cNvSpPr>
            <a:spLocks noGrp="1"/>
          </p:cNvSpPr>
          <p:nvPr>
            <p:ph type="body" sz="half" idx="2"/>
          </p:nvPr>
        </p:nvSpPr>
        <p:spPr/>
        <p:txBody>
          <a:bodyPr>
            <a:normAutofit lnSpcReduction="10000"/>
          </a:bodyPr>
          <a:lstStyle/>
          <a:p>
            <a:r>
              <a:rPr lang="fr-FR" dirty="0"/>
              <a:t>L'Île mystérieuse est un roman de Jules Verne paru en 1874. L'œuvre fut d'abord publiée en feuilleton dans le Magasin d'Éducation et de Récréation du 1er janvier 1874 au 15 décembre 1875, puis sortit en volume dès le 22 novembre 1875.</a:t>
            </a:r>
            <a:endParaRPr lang="ru-RU" dirty="0"/>
          </a:p>
        </p:txBody>
      </p:sp>
    </p:spTree>
    <p:extLst>
      <p:ext uri="{BB962C8B-B14F-4D97-AF65-F5344CB8AC3E}">
        <p14:creationId xmlns:p14="http://schemas.microsoft.com/office/powerpoint/2010/main" val="13377948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107</TotalTime>
  <Words>564</Words>
  <Application>Microsoft Office PowerPoint</Application>
  <PresentationFormat>Экран (4:3)</PresentationFormat>
  <Paragraphs>23</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Кнопка</vt:lpstr>
      <vt:lpstr>Jules Verne</vt:lpstr>
      <vt:lpstr>Biographie</vt:lpstr>
      <vt:lpstr>En 1863 paraît chez l'éditeur Pierre-Jules Hetzel (1814-1886) son premier roman Cinq semaines en ballon qui connaît un immense succès, au-delà des frontières françaises. Lié à l'éditeur par un contrat de vingt ans, Jules Verne travaillera en fait pendant quarante ans à ses Voyages extraordinaires qui compteront 68 volumes et paraîtront pour une partie d'entre eux dans le Magasin d'éducation et de récréation destiné à la jeunesse.</vt:lpstr>
      <vt:lpstr>Презентация PowerPoint</vt:lpstr>
      <vt:lpstr>Création</vt:lpstr>
      <vt:lpstr>Cinq semaines en ballon</vt:lpstr>
      <vt:lpstr>Les Enfants du capitaine Grant</vt:lpstr>
      <vt:lpstr>Vingt mille lieues sous les mers</vt:lpstr>
      <vt:lpstr>L'Île mystérieuse</vt:lpstr>
      <vt:lpstr>Voyage au centre de la Terre</vt:lpstr>
      <vt:lpstr> La 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Jules Verne</dc:title>
  <dc:creator>Натали</dc:creator>
  <cp:lastModifiedBy>Натали</cp:lastModifiedBy>
  <cp:revision>9</cp:revision>
  <dcterms:created xsi:type="dcterms:W3CDTF">2012-11-15T12:41:00Z</dcterms:created>
  <dcterms:modified xsi:type="dcterms:W3CDTF">2012-11-15T21:52:33Z</dcterms:modified>
</cp:coreProperties>
</file>