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>
    <p:present/>
    <p:sldAll/>
    <p:penClr>
      <a:srgbClr val="FF0000"/>
    </p:penClr>
  </p:showPr>
  <p:clrMru>
    <a:srgbClr val="FF9900"/>
    <a:srgbClr val="993300"/>
    <a:srgbClr val="FFCC66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00"/>
    <p:restoredTop sz="94600"/>
  </p:normalViewPr>
  <p:slideViewPr>
    <p:cSldViewPr>
      <p:cViewPr varScale="1">
        <p:scale>
          <a:sx n="78" d="100"/>
          <a:sy n="7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uk-UA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897BF1E-B1E6-484C-9586-D8FE15C0F655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2055" name="Rectangle 7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3D5D4B-5BCD-4CD2-AA39-C5148B03B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72B7E-D056-4A5A-9B6D-786ED0E83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C97F9-C9D7-420F-B3AD-56EAD43867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8C6E5-1314-4A59-B0AE-536326BE6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C296-9E55-4EFA-B231-FF534CB85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ACDDA-F722-4000-80AC-DF8169480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06DF9-7D9E-47ED-B580-277ED3448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5DAAC-60B2-464B-8DE8-AA30F41A0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815E0-E7B8-483A-812B-C23B635D5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F934-9C8D-4BE6-8ABB-01E31D20D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29B58-B6AD-46D4-B9ED-C82C30F2F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7" name="Picture 3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>
                <a:solidFill>
                  <a:srgbClr val="FFCC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D98C3BA2-3193-4D0D-BD49-C4089203B1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666038" cy="1042987"/>
          </a:xfrm>
        </p:spPr>
        <p:txBody>
          <a:bodyPr/>
          <a:lstStyle/>
          <a:p>
            <a:r>
              <a:rPr lang="uk-UA" sz="4000" b="1" dirty="0"/>
              <a:t>Творчості “ великого сонцепоклонника ” присвячується</a:t>
            </a:r>
          </a:p>
        </p:txBody>
      </p:sp>
      <p:pic>
        <p:nvPicPr>
          <p:cNvPr id="9222" name="Picture 6" descr="mihaylo_kotsjubynskyj_biografi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16113"/>
            <a:ext cx="4217988" cy="4321175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588125" y="2554288"/>
            <a:ext cx="20161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996633"/>
                </a:solidFill>
              </a:rPr>
              <a:t>Новела “</a:t>
            </a:r>
            <a:r>
              <a:rPr lang="en-US" b="1" dirty="0">
                <a:solidFill>
                  <a:srgbClr val="996633"/>
                </a:solidFill>
              </a:rPr>
              <a:t>Intermezzo</a:t>
            </a:r>
            <a:r>
              <a:rPr lang="uk-UA" b="1" dirty="0">
                <a:solidFill>
                  <a:srgbClr val="996633"/>
                </a:solidFill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996633"/>
                </a:solidFill>
              </a:rPr>
              <a:t>Михайла Коцюбинського</a:t>
            </a:r>
          </a:p>
        </p:txBody>
      </p:sp>
    </p:spTree>
  </p:cSld>
  <p:clrMapOvr>
    <a:masterClrMapping/>
  </p:clrMapOvr>
  <p:transition advTm="15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Хіба такі пейзажі не зможуть відновити втомлену душу!?</a:t>
            </a:r>
          </a:p>
        </p:txBody>
      </p:sp>
      <p:pic>
        <p:nvPicPr>
          <p:cNvPr id="30725" name="Picture 5" descr="0_53a65_324c7a9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032250" cy="2701925"/>
          </a:xfrm>
          <a:prstGeom prst="rect">
            <a:avLst/>
          </a:prstGeom>
          <a:noFill/>
        </p:spPr>
      </p:pic>
      <p:pic>
        <p:nvPicPr>
          <p:cNvPr id="30726" name="Picture 6" descr="209861-ed9ca-33105643-m549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205287" cy="3116262"/>
          </a:xfrm>
          <a:prstGeom prst="rect">
            <a:avLst/>
          </a:prstGeom>
          <a:noFill/>
        </p:spPr>
      </p:pic>
      <p:pic>
        <p:nvPicPr>
          <p:cNvPr id="30727" name="Picture 7" descr="1274006446_bdzhola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844675"/>
            <a:ext cx="3887788" cy="2916238"/>
          </a:xfrm>
          <a:prstGeom prst="rect">
            <a:avLst/>
          </a:prstGeom>
          <a:noFill/>
        </p:spPr>
      </p:pic>
      <p:pic>
        <p:nvPicPr>
          <p:cNvPr id="30728" name="Picture 8" descr="0_4cdde_4270bc5b_-1-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141663"/>
            <a:ext cx="4319587" cy="3022600"/>
          </a:xfrm>
          <a:prstGeom prst="rect">
            <a:avLst/>
          </a:prstGeom>
          <a:noFill/>
        </p:spPr>
      </p:pic>
      <p:pic>
        <p:nvPicPr>
          <p:cNvPr id="30729" name="Picture 9" descr="0_41a48_5f59e1ab_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1773238"/>
            <a:ext cx="4103687" cy="3168650"/>
          </a:xfrm>
          <a:prstGeom prst="rect">
            <a:avLst/>
          </a:prstGeom>
          <a:noFill/>
        </p:spPr>
      </p:pic>
      <p:pic>
        <p:nvPicPr>
          <p:cNvPr id="30730" name="Picture 10" descr="0_54f09_1adf6d6d_-1-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13100"/>
            <a:ext cx="4319588" cy="3078163"/>
          </a:xfrm>
          <a:prstGeom prst="rect">
            <a:avLst/>
          </a:prstGeom>
          <a:noFill/>
        </p:spPr>
      </p:pic>
      <p:pic>
        <p:nvPicPr>
          <p:cNvPr id="30731" name="Picture 11" descr="0_55a1f_8f826338_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773238"/>
            <a:ext cx="4248150" cy="3097212"/>
          </a:xfrm>
          <a:prstGeom prst="rect">
            <a:avLst/>
          </a:prstGeom>
          <a:noFill/>
        </p:spPr>
      </p:pic>
      <p:pic>
        <p:nvPicPr>
          <p:cNvPr id="30732" name="Picture 12" descr="0_57a10_ee801733_-1-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3213100"/>
            <a:ext cx="4464050" cy="2957513"/>
          </a:xfrm>
          <a:prstGeom prst="rect">
            <a:avLst/>
          </a:prstGeom>
          <a:noFill/>
        </p:spPr>
      </p:pic>
      <p:pic>
        <p:nvPicPr>
          <p:cNvPr id="30733" name="Picture 13" descr="0_554fd_850a7c46_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1773238"/>
            <a:ext cx="4175125" cy="3032125"/>
          </a:xfrm>
          <a:prstGeom prst="rect">
            <a:avLst/>
          </a:prstGeom>
          <a:noFill/>
        </p:spPr>
      </p:pic>
      <p:pic>
        <p:nvPicPr>
          <p:cNvPr id="30734" name="Picture 14" descr="0_592eb_485c9a67_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3213100"/>
            <a:ext cx="4465637" cy="3190875"/>
          </a:xfrm>
          <a:prstGeom prst="rect">
            <a:avLst/>
          </a:prstGeom>
          <a:noFill/>
        </p:spPr>
      </p:pic>
    </p:spTree>
  </p:cSld>
  <p:clrMapOvr>
    <a:masterClrMapping/>
  </p:clrMapOvr>
  <p:transition advTm="57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6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6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6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6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6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6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6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6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/>
              <a:t>Сонце, природа відновили душу героя. Город знову простяг за ним свою руку. Він готовий йти між люди.</a:t>
            </a:r>
          </a:p>
        </p:txBody>
      </p:sp>
      <p:pic>
        <p:nvPicPr>
          <p:cNvPr id="28677" name="Picture 5" descr="0_46c01_27858ad7_-1-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2857500" cy="3314700"/>
          </a:xfrm>
          <a:prstGeom prst="rect">
            <a:avLst/>
          </a:prstGeom>
          <a:noFill/>
        </p:spPr>
      </p:pic>
      <p:pic>
        <p:nvPicPr>
          <p:cNvPr id="28678" name="Picture 6" descr="209861-1ec15-34876141-m549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68638"/>
            <a:ext cx="3414712" cy="2289175"/>
          </a:xfrm>
          <a:prstGeom prst="rect">
            <a:avLst/>
          </a:prstGeom>
          <a:noFill/>
        </p:spPr>
      </p:pic>
      <p:pic>
        <p:nvPicPr>
          <p:cNvPr id="28679" name="Picture 7" descr="3600651849_2e73994d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508500"/>
            <a:ext cx="3679825" cy="2068513"/>
          </a:xfrm>
          <a:prstGeom prst="rect">
            <a:avLst/>
          </a:prstGeom>
          <a:noFill/>
        </p:spPr>
      </p:pic>
    </p:spTree>
  </p:cSld>
  <p:clrMapOvr>
    <a:masterClrMapping/>
  </p:clrMapOvr>
  <p:transition advTm="29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3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3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1916113"/>
            <a:ext cx="6911975" cy="3241675"/>
          </a:xfrm>
        </p:spPr>
        <p:txBody>
          <a:bodyPr/>
          <a:lstStyle/>
          <a:p>
            <a:r>
              <a:rPr lang="uk-UA" sz="3600" b="1">
                <a:solidFill>
                  <a:srgbClr val="996633"/>
                </a:solidFill>
              </a:rPr>
              <a:t>Кожен після відпочинку, з оновленими душею та почуттями, здатен до нових творчих злетів та звершень</a:t>
            </a:r>
          </a:p>
        </p:txBody>
      </p:sp>
      <p:pic>
        <p:nvPicPr>
          <p:cNvPr id="32773" name="Picture 5" descr="209861-e6eb3-36882402-m549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3529012" cy="2365375"/>
          </a:xfrm>
          <a:prstGeom prst="rect">
            <a:avLst/>
          </a:prstGeom>
          <a:noFill/>
        </p:spPr>
      </p:pic>
      <p:pic>
        <p:nvPicPr>
          <p:cNvPr id="32774" name="Picture 6" descr="0_4dcf1_f3ec759c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584700"/>
            <a:ext cx="2887663" cy="2165350"/>
          </a:xfrm>
          <a:prstGeom prst="rect">
            <a:avLst/>
          </a:prstGeom>
          <a:noFill/>
        </p:spPr>
      </p:pic>
    </p:spTree>
  </p:cSld>
  <p:clrMapOvr>
    <a:masterClrMapping/>
  </p:clrMapOvr>
  <p:transition advTm="185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47813" y="260350"/>
            <a:ext cx="7267575" cy="1512888"/>
          </a:xfrm>
        </p:spPr>
        <p:txBody>
          <a:bodyPr/>
          <a:lstStyle/>
          <a:p>
            <a:r>
              <a:rPr lang="uk-UA"/>
              <a:t>Новела “</a:t>
            </a:r>
            <a:r>
              <a:rPr lang="en-US"/>
              <a:t>Intermezzo</a:t>
            </a:r>
            <a:r>
              <a:rPr lang="uk-UA"/>
              <a:t>” – суцільний пейзаж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51500" y="3357563"/>
            <a:ext cx="3168650" cy="1871662"/>
          </a:xfrm>
        </p:spPr>
        <p:txBody>
          <a:bodyPr/>
          <a:lstStyle/>
          <a:p>
            <a:r>
              <a:rPr lang="uk-UA" sz="2000" b="1" i="1">
                <a:solidFill>
                  <a:srgbClr val="996633"/>
                </a:solidFill>
              </a:rPr>
              <a:t>Дуже втомлений, письменник хоче відпочити серед природи, оновити свою душу Кононівськими полями</a:t>
            </a:r>
          </a:p>
        </p:txBody>
      </p:sp>
      <p:pic>
        <p:nvPicPr>
          <p:cNvPr id="11270" name="Picture 6" descr="19-03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357563"/>
            <a:ext cx="1990725" cy="1685925"/>
          </a:xfrm>
          <a:prstGeom prst="rect">
            <a:avLst/>
          </a:prstGeom>
          <a:noFill/>
        </p:spPr>
      </p:pic>
      <p:pic>
        <p:nvPicPr>
          <p:cNvPr id="11271" name="Picture 7" descr="defau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508500"/>
            <a:ext cx="1181100" cy="1181100"/>
          </a:xfrm>
          <a:prstGeom prst="rect">
            <a:avLst/>
          </a:prstGeom>
          <a:noFill/>
        </p:spPr>
      </p:pic>
      <p:pic>
        <p:nvPicPr>
          <p:cNvPr id="11272" name="Picture 8" descr="0_4efbd_d87eb642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13325"/>
            <a:ext cx="2311400" cy="15351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21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3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3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3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1403350" y="304800"/>
            <a:ext cx="7739063" cy="1143000"/>
          </a:xfrm>
        </p:spPr>
        <p:txBody>
          <a:bodyPr/>
          <a:lstStyle/>
          <a:p>
            <a:r>
              <a:rPr lang="uk-UA" sz="3200"/>
              <a:t>“ Здавалося, город витягує в поле свою залізну руку за мною і не пускає. Невже я увійду у безлюдні зелені простори?”</a:t>
            </a:r>
          </a:p>
        </p:txBody>
      </p:sp>
      <p:pic>
        <p:nvPicPr>
          <p:cNvPr id="14341" name="Picture 5" descr="0_4b4a2_ca556bc2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716338"/>
            <a:ext cx="3822700" cy="2874962"/>
          </a:xfrm>
          <a:prstGeom prst="rect">
            <a:avLst/>
          </a:prstGeom>
          <a:noFill/>
        </p:spPr>
      </p:pic>
      <p:pic>
        <p:nvPicPr>
          <p:cNvPr id="14342" name="Picture 6" descr="209861-f066c-32070372-m549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989138"/>
            <a:ext cx="3917950" cy="2625725"/>
          </a:xfrm>
          <a:prstGeom prst="rect">
            <a:avLst/>
          </a:prstGeom>
          <a:noFill/>
        </p:spPr>
      </p:pic>
    </p:spTree>
  </p:cSld>
  <p:clrMapOvr>
    <a:masterClrMapping/>
  </p:clrMapOvr>
  <p:transition advTm="23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rgbClr val="993300"/>
                </a:solidFill>
              </a:rPr>
              <a:t>“ Ах, як всього багато: неба, сонця, веселої зелені…”</a:t>
            </a:r>
          </a:p>
        </p:txBody>
      </p:sp>
      <p:pic>
        <p:nvPicPr>
          <p:cNvPr id="16389" name="Picture 5" descr="0_441bd_3263098e_-1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133600"/>
            <a:ext cx="4470400" cy="4470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rgbClr val="993300"/>
                </a:solidFill>
              </a:rPr>
              <a:t>Велику тишу порушує зозуля, що “ б'є молоточком у кришталевий великий дзвін. “</a:t>
            </a:r>
          </a:p>
        </p:txBody>
      </p:sp>
      <p:pic>
        <p:nvPicPr>
          <p:cNvPr id="20485" name="Picture 5" descr="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66938"/>
            <a:ext cx="3529012" cy="2981325"/>
          </a:xfrm>
          <a:prstGeom prst="rect">
            <a:avLst/>
          </a:prstGeom>
          <a:noFill/>
        </p:spPr>
      </p:pic>
      <p:pic>
        <p:nvPicPr>
          <p:cNvPr id="20486" name="Picture 6" descr="0_46df7_cc49249e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6700"/>
            <a:ext cx="4262437" cy="2393950"/>
          </a:xfrm>
          <a:prstGeom prst="rect">
            <a:avLst/>
          </a:prstGeom>
          <a:noFill/>
        </p:spPr>
      </p:pic>
    </p:spTree>
  </p:cSld>
  <p:clrMapOvr>
    <a:masterClrMapping/>
  </p:clrMapOvr>
  <p:transition advTm="1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>
                <a:solidFill>
                  <a:srgbClr val="FF9900"/>
                </a:solidFill>
              </a:rPr>
              <a:t>“ Сіра маленька пташка низько висіла над полем. Єднала небо з землею в голосну арфу і грала на струнах симфонію поля ”</a:t>
            </a:r>
          </a:p>
        </p:txBody>
      </p:sp>
      <p:pic>
        <p:nvPicPr>
          <p:cNvPr id="18437" name="Picture 5" descr="0_3c0b4_361bc484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1844675"/>
            <a:ext cx="3822700" cy="2867025"/>
          </a:xfrm>
          <a:prstGeom prst="rect">
            <a:avLst/>
          </a:prstGeom>
          <a:noFill/>
        </p:spPr>
      </p:pic>
      <p:pic>
        <p:nvPicPr>
          <p:cNvPr id="18438" name="Picture 6" descr="2331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221163"/>
            <a:ext cx="1800225" cy="1447800"/>
          </a:xfrm>
          <a:prstGeom prst="rect">
            <a:avLst/>
          </a:prstGeom>
          <a:noFill/>
        </p:spPr>
      </p:pic>
      <p:pic>
        <p:nvPicPr>
          <p:cNvPr id="18440" name="Picture 8" descr="17475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005263"/>
            <a:ext cx="1989137" cy="2647950"/>
          </a:xfrm>
          <a:prstGeom prst="rect">
            <a:avLst/>
          </a:prstGeom>
          <a:noFill/>
        </p:spPr>
      </p:pic>
      <p:pic>
        <p:nvPicPr>
          <p:cNvPr id="18441" name="Picture 9" descr="0_4bd18_e001d50e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284538"/>
            <a:ext cx="2311400" cy="1946275"/>
          </a:xfrm>
          <a:prstGeom prst="rect">
            <a:avLst/>
          </a:prstGeom>
          <a:noFill/>
        </p:spPr>
      </p:pic>
    </p:spTree>
  </p:cSld>
  <p:clrMapOvr>
    <a:masterClrMapping/>
  </p:clrMapOvr>
  <p:transition advTm="22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>
                <a:solidFill>
                  <a:schemeClr val="bg2"/>
                </a:solidFill>
              </a:rPr>
              <a:t>“ Ми йдемо серед поля. Три білих вівчарки і я. “</a:t>
            </a:r>
          </a:p>
        </p:txBody>
      </p:sp>
      <p:pic>
        <p:nvPicPr>
          <p:cNvPr id="22533" name="Picture 5" descr="002_-_0046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16113"/>
            <a:ext cx="3014663" cy="2652712"/>
          </a:xfrm>
          <a:prstGeom prst="rect">
            <a:avLst/>
          </a:prstGeom>
          <a:noFill/>
        </p:spPr>
      </p:pic>
      <p:pic>
        <p:nvPicPr>
          <p:cNvPr id="22534" name="Picture 6" descr="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581525"/>
            <a:ext cx="3095625" cy="2085975"/>
          </a:xfrm>
          <a:prstGeom prst="rect">
            <a:avLst/>
          </a:prstGeom>
          <a:noFill/>
        </p:spPr>
      </p:pic>
      <p:pic>
        <p:nvPicPr>
          <p:cNvPr id="22535" name="Picture 7" descr="па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852738"/>
            <a:ext cx="4537075" cy="3251200"/>
          </a:xfrm>
          <a:prstGeom prst="rect">
            <a:avLst/>
          </a:prstGeom>
          <a:noFill/>
        </p:spPr>
      </p:pic>
    </p:spTree>
  </p:cSld>
  <p:clrMapOvr>
    <a:masterClrMapping/>
  </p:clrMapOvr>
  <p:transition advTm="16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“ Ніколи перше не почував я так ясно зв'язку з землею, як тут. “</a:t>
            </a:r>
          </a:p>
        </p:txBody>
      </p:sp>
      <p:pic>
        <p:nvPicPr>
          <p:cNvPr id="24581" name="Picture 5" descr="0_5b5cf_46848667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2808287" cy="2106613"/>
          </a:xfrm>
          <a:prstGeom prst="rect">
            <a:avLst/>
          </a:prstGeom>
          <a:noFill/>
        </p:spPr>
      </p:pic>
      <p:pic>
        <p:nvPicPr>
          <p:cNvPr id="24582" name="Picture 6" descr="0_59f9e_a7eb7d6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638" y="2781300"/>
            <a:ext cx="2874962" cy="3822700"/>
          </a:xfrm>
          <a:prstGeom prst="rect">
            <a:avLst/>
          </a:prstGeom>
          <a:noFill/>
        </p:spPr>
      </p:pic>
      <p:pic>
        <p:nvPicPr>
          <p:cNvPr id="24583" name="Picture 7" descr="0_50324_f2139087_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508500"/>
            <a:ext cx="3103562" cy="20478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85975" y="2276475"/>
            <a:ext cx="7058025" cy="3240088"/>
          </a:xfrm>
        </p:spPr>
        <p:txBody>
          <a:bodyPr/>
          <a:lstStyle/>
          <a:p>
            <a:r>
              <a:rPr lang="uk-UA" b="1"/>
              <a:t>“ Так протікали дні мого </a:t>
            </a:r>
            <a:r>
              <a:rPr lang="en-US" b="1"/>
              <a:t>intermezzo</a:t>
            </a:r>
            <a:r>
              <a:rPr lang="uk-UA" b="1"/>
              <a:t>… І благословен я був між золотим сонцем й зеленою землею. “</a:t>
            </a:r>
          </a:p>
        </p:txBody>
      </p:sp>
    </p:spTree>
  </p:cSld>
  <p:clrMapOvr>
    <a:masterClrMapping/>
  </p:clrMapOvr>
  <p:transition advTm="11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Шаблон оформления «Солнечный»">
  <a:themeElements>
    <a:clrScheme name="Шаблон оформления «Солнечный»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Шаблон оформления «Солнеч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олнечный»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олнечный»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олнечный»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Солнечный»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«Солнечный»</Template>
  <TotalTime>149</TotalTime>
  <Words>204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Шаблон оформления «Солнечный»</vt:lpstr>
      <vt:lpstr>Творчості “ великого сонцепоклонника ” присвячується</vt:lpstr>
      <vt:lpstr>Новела “Intermezzo” – суцільний пейзаж</vt:lpstr>
      <vt:lpstr>“ Здавалося, город витягує в поле свою залізну руку за мною і не пускає. Невже я увійду у безлюдні зелені простори?”</vt:lpstr>
      <vt:lpstr>“ Ах, як всього багато: неба, сонця, веселої зелені…”</vt:lpstr>
      <vt:lpstr>Велику тишу порушує зозуля, що “ б'є молоточком у кришталевий великий дзвін. “</vt:lpstr>
      <vt:lpstr>“ Сіра маленька пташка низько висіла над полем. Єднала небо з землею в голосну арфу і грала на струнах симфонію поля ”</vt:lpstr>
      <vt:lpstr>“ Ми йдемо серед поля. Три білих вівчарки і я. “</vt:lpstr>
      <vt:lpstr>“ Ніколи перше не почував я так ясно зв'язку з землею, як тут. “</vt:lpstr>
      <vt:lpstr>“ Так протікали дні мого intermezzo… І благословен я був між золотим сонцем й зеленою землею. “</vt:lpstr>
      <vt:lpstr>Хіба такі пейзажі не зможуть відновити втомлену душу!?</vt:lpstr>
      <vt:lpstr>Сонце, природа відновили душу героя. Город знову простяг за ним свою руку. Він готовий йти між люди.</vt:lpstr>
      <vt:lpstr>Кожен після відпочинку, з оновленими душею та почуттями, здатен до нових творчих злетів та звершень</vt:lpstr>
    </vt:vector>
  </TitlesOfParts>
  <Manager/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Loner-XP</dc:creator>
  <cp:keywords/>
  <dc:description/>
  <cp:lastModifiedBy>XTreme</cp:lastModifiedBy>
  <cp:revision>7</cp:revision>
  <dcterms:created xsi:type="dcterms:W3CDTF">2010-12-20T18:09:54Z</dcterms:created>
  <dcterms:modified xsi:type="dcterms:W3CDTF">2011-07-02T16:34:12Z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TC010690801049</vt:lpwstr>
  </property>
</Properties>
</file>