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8" r:id="rId15"/>
    <p:sldId id="289" r:id="rId16"/>
    <p:sldId id="29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1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A0-ECA0-438B-A632-3CA5605E55E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6BD38-757D-4900-A08E-BE8067E1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A0-ECA0-438B-A632-3CA5605E55E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BD38-757D-4900-A08E-BE8067E16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A0-ECA0-438B-A632-3CA5605E55E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BD38-757D-4900-A08E-BE8067E16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A6EEA0-ECA0-438B-A632-3CA5605E55E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96BD38-757D-4900-A08E-BE8067E1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A0-ECA0-438B-A632-3CA5605E55E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BD38-757D-4900-A08E-BE8067E1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A0-ECA0-438B-A632-3CA5605E55E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BD38-757D-4900-A08E-BE8067E1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BD38-757D-4900-A08E-BE8067E1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A0-ECA0-438B-A632-3CA5605E55E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A0-ECA0-438B-A632-3CA5605E55E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BD38-757D-4900-A08E-BE8067E1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A0-ECA0-438B-A632-3CA5605E55E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BD38-757D-4900-A08E-BE8067E16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A6EEA0-ECA0-438B-A632-3CA5605E55E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96BD38-757D-4900-A08E-BE8067E1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EEA0-ECA0-438B-A632-3CA5605E55E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6BD38-757D-4900-A08E-BE8067E1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A6EEA0-ECA0-438B-A632-3CA5605E55E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796BD38-757D-4900-A08E-BE8067E16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Lyudvig_Van_Bethoven_-_Oda_k_radosti_gimn_Evrosoyuza__muzofon.com.mp3" TargetMode="External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553480" cy="5500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9898"/>
            <a:ext cx="7358114" cy="64021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Карта </a:t>
            </a:r>
            <a:r>
              <a:rPr lang="uk-UA" sz="5300" b="1" dirty="0" smtClean="0"/>
              <a:t>Європи </a:t>
            </a:r>
            <a:endParaRPr lang="ru-RU" sz="5300" b="1" dirty="0"/>
          </a:p>
        </p:txBody>
      </p:sp>
      <p:pic>
        <p:nvPicPr>
          <p:cNvPr id="4" name="Рисунок 3" descr="map-europe.jpg"/>
          <p:cNvPicPr>
            <a:picLocks noChangeAspect="1"/>
          </p:cNvPicPr>
          <p:nvPr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428596" y="1142984"/>
            <a:ext cx="8358246" cy="5250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Польща </a:t>
            </a:r>
            <a:endParaRPr lang="ru-RU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rcRect t="24615"/>
          <a:stretch>
            <a:fillRect/>
          </a:stretch>
        </p:blipFill>
        <p:spPr>
          <a:xfrm>
            <a:off x="214282" y="142852"/>
            <a:ext cx="2571768" cy="2520338"/>
          </a:xfrm>
          <a:prstGeom prst="rect">
            <a:avLst/>
          </a:prstGeom>
        </p:spPr>
      </p:pic>
      <p:pic>
        <p:nvPicPr>
          <p:cNvPr id="6" name="Рисунок 5" descr="46888985.jpg"/>
          <p:cNvPicPr>
            <a:picLocks noChangeAspect="1"/>
          </p:cNvPicPr>
          <p:nvPr/>
        </p:nvPicPr>
        <p:blipFill>
          <a:blip r:embed="rId3"/>
          <a:srcRect r="16666"/>
          <a:stretch>
            <a:fillRect/>
          </a:stretch>
        </p:blipFill>
        <p:spPr>
          <a:xfrm>
            <a:off x="6072198" y="214290"/>
            <a:ext cx="2857520" cy="2571744"/>
          </a:xfrm>
          <a:prstGeom prst="rect">
            <a:avLst/>
          </a:prstGeom>
        </p:spPr>
      </p:pic>
      <p:pic>
        <p:nvPicPr>
          <p:cNvPr id="7" name="Рисунок 6" descr="1356720964_dsc08666-2.jpg"/>
          <p:cNvPicPr>
            <a:picLocks noChangeAspect="1"/>
          </p:cNvPicPr>
          <p:nvPr/>
        </p:nvPicPr>
        <p:blipFill>
          <a:blip r:embed="rId4"/>
          <a:srcRect r="23047"/>
          <a:stretch>
            <a:fillRect/>
          </a:stretch>
        </p:blipFill>
        <p:spPr>
          <a:xfrm>
            <a:off x="214282" y="4206829"/>
            <a:ext cx="2500330" cy="2436864"/>
          </a:xfrm>
          <a:prstGeom prst="rect">
            <a:avLst/>
          </a:prstGeom>
        </p:spPr>
      </p:pic>
      <p:pic>
        <p:nvPicPr>
          <p:cNvPr id="8" name="Рисунок 7" descr="sylwester.jpg"/>
          <p:cNvPicPr>
            <a:picLocks noChangeAspect="1"/>
          </p:cNvPicPr>
          <p:nvPr/>
        </p:nvPicPr>
        <p:blipFill>
          <a:blip r:embed="rId5"/>
          <a:srcRect r="17180"/>
          <a:stretch>
            <a:fillRect/>
          </a:stretch>
        </p:blipFill>
        <p:spPr>
          <a:xfrm>
            <a:off x="6215074" y="3929066"/>
            <a:ext cx="2724149" cy="2665500"/>
          </a:xfrm>
          <a:prstGeom prst="rect">
            <a:avLst/>
          </a:prstGeom>
        </p:spPr>
      </p:pic>
      <p:pic>
        <p:nvPicPr>
          <p:cNvPr id="4" name="Содержимое 3" descr="2939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214546" y="2428868"/>
            <a:ext cx="4843385" cy="25669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wede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357298"/>
            <a:ext cx="3929090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Швеція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078" y="1928802"/>
            <a:ext cx="6866578" cy="4000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Герб та прапор Швеції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cf9666e31f71218df2d7ab674ef92d8.jpg"/>
          <p:cNvPicPr>
            <a:picLocks noGrp="1" noChangeAspect="1"/>
          </p:cNvPicPr>
          <p:nvPr>
            <p:ph idx="1"/>
          </p:nvPr>
        </p:nvPicPr>
        <p:blipFill>
          <a:blip r:embed="rId2"/>
          <a:srcRect r="42500" b="25555"/>
          <a:stretch>
            <a:fillRect/>
          </a:stretch>
        </p:blipFill>
        <p:spPr>
          <a:xfrm>
            <a:off x="785786" y="1500174"/>
            <a:ext cx="2357434" cy="22891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Швеція </a:t>
            </a:r>
            <a:endParaRPr lang="ru-RU" dirty="0"/>
          </a:p>
        </p:txBody>
      </p:sp>
      <p:pic>
        <p:nvPicPr>
          <p:cNvPr id="5" name="Рисунок 4" descr="r_p_8f26d4a2a103671617b3bbf72fe938f5.jpg"/>
          <p:cNvPicPr>
            <a:picLocks noChangeAspect="1"/>
          </p:cNvPicPr>
          <p:nvPr/>
        </p:nvPicPr>
        <p:blipFill>
          <a:blip r:embed="rId3"/>
          <a:srcRect t="11494"/>
          <a:stretch>
            <a:fillRect/>
          </a:stretch>
        </p:blipFill>
        <p:spPr>
          <a:xfrm>
            <a:off x="3428991" y="1500174"/>
            <a:ext cx="2571769" cy="2292417"/>
          </a:xfrm>
          <a:prstGeom prst="rect">
            <a:avLst/>
          </a:prstGeom>
        </p:spPr>
      </p:pic>
      <p:pic>
        <p:nvPicPr>
          <p:cNvPr id="6" name="Рисунок 5" descr="schwecia1.jpg"/>
          <p:cNvPicPr>
            <a:picLocks noChangeAspect="1"/>
          </p:cNvPicPr>
          <p:nvPr/>
        </p:nvPicPr>
        <p:blipFill>
          <a:blip r:embed="rId4" cstate="print"/>
          <a:srcRect r="20967"/>
          <a:stretch>
            <a:fillRect/>
          </a:stretch>
        </p:blipFill>
        <p:spPr>
          <a:xfrm>
            <a:off x="6215073" y="1500174"/>
            <a:ext cx="2408937" cy="2286016"/>
          </a:xfrm>
          <a:prstGeom prst="rect">
            <a:avLst/>
          </a:prstGeom>
        </p:spPr>
      </p:pic>
      <p:pic>
        <p:nvPicPr>
          <p:cNvPr id="7" name="Рисунок 6" descr="Sverige1.jpg"/>
          <p:cNvPicPr>
            <a:picLocks noChangeAspect="1"/>
          </p:cNvPicPr>
          <p:nvPr/>
        </p:nvPicPr>
        <p:blipFill>
          <a:blip r:embed="rId5"/>
          <a:srcRect l="9687" r="32188"/>
          <a:stretch>
            <a:fillRect/>
          </a:stretch>
        </p:blipFill>
        <p:spPr>
          <a:xfrm>
            <a:off x="2071670" y="4000504"/>
            <a:ext cx="2357454" cy="2286016"/>
          </a:xfrm>
          <a:prstGeom prst="rect">
            <a:avLst/>
          </a:prstGeom>
        </p:spPr>
      </p:pic>
      <p:pic>
        <p:nvPicPr>
          <p:cNvPr id="9" name="Рисунок 8" descr="Sweden1.jpg"/>
          <p:cNvPicPr>
            <a:picLocks noChangeAspect="1"/>
          </p:cNvPicPr>
          <p:nvPr/>
        </p:nvPicPr>
        <p:blipFill>
          <a:blip r:embed="rId6"/>
          <a:srcRect l="23750"/>
          <a:stretch>
            <a:fillRect/>
          </a:stretch>
        </p:blipFill>
        <p:spPr>
          <a:xfrm>
            <a:off x="4786314" y="4000504"/>
            <a:ext cx="2357454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rd_n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14422"/>
            <a:ext cx="5929354" cy="5429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Німеччина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RM000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493" y="1785926"/>
            <a:ext cx="6616258" cy="4000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Герб та прапор Німеччини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5776-20043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875" t="16666" r="33594"/>
          <a:stretch>
            <a:fillRect/>
          </a:stretch>
        </p:blipFill>
        <p:spPr>
          <a:xfrm>
            <a:off x="285720" y="1428736"/>
            <a:ext cx="2857520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Німеччина </a:t>
            </a:r>
            <a:endParaRPr lang="ru-RU" dirty="0"/>
          </a:p>
        </p:txBody>
      </p:sp>
      <p:pic>
        <p:nvPicPr>
          <p:cNvPr id="5" name="Рисунок 4" descr="Bremen-1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428736"/>
            <a:ext cx="2857520" cy="5072098"/>
          </a:xfrm>
          <a:prstGeom prst="rect">
            <a:avLst/>
          </a:prstGeom>
        </p:spPr>
      </p:pic>
      <p:pic>
        <p:nvPicPr>
          <p:cNvPr id="6" name="Рисунок 5" descr="ger_castles_1.jpg"/>
          <p:cNvPicPr>
            <a:picLocks noChangeAspect="1"/>
          </p:cNvPicPr>
          <p:nvPr/>
        </p:nvPicPr>
        <p:blipFill>
          <a:blip r:embed="rId4"/>
          <a:srcRect l="30875" r="23000"/>
          <a:stretch>
            <a:fillRect/>
          </a:stretch>
        </p:blipFill>
        <p:spPr>
          <a:xfrm>
            <a:off x="6000760" y="1428736"/>
            <a:ext cx="292895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us-map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50" y="1651000"/>
            <a:ext cx="7581900" cy="431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Австрія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1084920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51871"/>
            <a:ext cx="6500858" cy="43555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Прапор та герб Австрії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ббатство_в_Мельке,_Нижняя_Австр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285860"/>
            <a:ext cx="3379696" cy="50006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Австрія </a:t>
            </a:r>
            <a:endParaRPr lang="ru-RU" dirty="0"/>
          </a:p>
        </p:txBody>
      </p:sp>
      <p:pic>
        <p:nvPicPr>
          <p:cNvPr id="26626" name="Picture 2" descr="http://fineworld.info/wp-content/uploads/2011/05/austria_800_03.jpg"/>
          <p:cNvPicPr>
            <a:picLocks noChangeAspect="1" noChangeArrowheads="1"/>
          </p:cNvPicPr>
          <p:nvPr/>
        </p:nvPicPr>
        <p:blipFill>
          <a:blip r:embed="rId3"/>
          <a:srcRect t="24259"/>
          <a:stretch>
            <a:fillRect/>
          </a:stretch>
        </p:blipFill>
        <p:spPr bwMode="auto">
          <a:xfrm>
            <a:off x="285720" y="3643314"/>
            <a:ext cx="4714875" cy="2676520"/>
          </a:xfrm>
          <a:prstGeom prst="rect">
            <a:avLst/>
          </a:prstGeom>
          <a:noFill/>
        </p:spPr>
      </p:pic>
      <p:pic>
        <p:nvPicPr>
          <p:cNvPr id="6" name="Рисунок 5" descr="innsbru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357298"/>
            <a:ext cx="2405824" cy="2052711"/>
          </a:xfrm>
          <a:prstGeom prst="rect">
            <a:avLst/>
          </a:prstGeom>
        </p:spPr>
      </p:pic>
      <p:pic>
        <p:nvPicPr>
          <p:cNvPr id="8" name="Рисунок 7" descr="1384334244_1.jpg"/>
          <p:cNvPicPr>
            <a:picLocks noChangeAspect="1"/>
          </p:cNvPicPr>
          <p:nvPr/>
        </p:nvPicPr>
        <p:blipFill>
          <a:blip r:embed="rId5" cstate="print"/>
          <a:srcRect l="27823" t="12903" r="6854"/>
          <a:stretch>
            <a:fillRect/>
          </a:stretch>
        </p:blipFill>
        <p:spPr>
          <a:xfrm>
            <a:off x="2643174" y="1357298"/>
            <a:ext cx="2286016" cy="2071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trasbourg-Страсбург-різдвяні-вулиці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71942"/>
            <a:ext cx="3428992" cy="2571744"/>
          </a:xfrm>
          <a:prstGeom prst="rect">
            <a:avLst/>
          </a:prstGeom>
        </p:spPr>
      </p:pic>
      <p:pic>
        <p:nvPicPr>
          <p:cNvPr id="12" name="Рисунок 11" descr="Strasbourg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143380"/>
            <a:ext cx="3262310" cy="244673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Місто  </a:t>
            </a:r>
            <a:r>
              <a:rPr lang="uk-UA" dirty="0" err="1" smtClean="0"/>
              <a:t>Старбург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1" name="Рисунок 10" descr="strasbour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604" y="1357298"/>
            <a:ext cx="3143272" cy="2357454"/>
          </a:xfrm>
          <a:prstGeom prst="rect">
            <a:avLst/>
          </a:prstGeom>
        </p:spPr>
      </p:pic>
      <p:pic>
        <p:nvPicPr>
          <p:cNvPr id="8" name="Содержимое 7" descr="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4282" y="1285860"/>
            <a:ext cx="3213417" cy="2390782"/>
          </a:xfrm>
        </p:spPr>
      </p:pic>
      <p:pic>
        <p:nvPicPr>
          <p:cNvPr id="10" name="Рисунок 9" descr="dostoprimechatelnosti-strasburg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2500306"/>
            <a:ext cx="4085507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357298"/>
            <a:ext cx="4071966" cy="5143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Великобританія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Kfla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4929222" cy="3790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Герб і прапор Великобританії </a:t>
            </a:r>
            <a:endParaRPr lang="ru-RU" dirty="0"/>
          </a:p>
        </p:txBody>
      </p:sp>
      <p:pic>
        <p:nvPicPr>
          <p:cNvPr id="5" name="Рисунок 4" descr="coat_of_arms_of_canada_0.preview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1928802"/>
            <a:ext cx="3394536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velikobr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143380"/>
            <a:ext cx="3286148" cy="2238376"/>
          </a:xfrm>
          <a:prstGeom prst="rect">
            <a:avLst/>
          </a:prstGeom>
        </p:spPr>
      </p:pic>
      <p:pic>
        <p:nvPicPr>
          <p:cNvPr id="7" name="Рисунок 6" descr="velikob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000504"/>
            <a:ext cx="3571900" cy="2384930"/>
          </a:xfrm>
          <a:prstGeom prst="rect">
            <a:avLst/>
          </a:prstGeom>
        </p:spPr>
      </p:pic>
      <p:pic>
        <p:nvPicPr>
          <p:cNvPr id="6" name="Рисунок 5" descr="nedvizhimost-v-velikobritanii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357298"/>
            <a:ext cx="3590133" cy="2397104"/>
          </a:xfrm>
          <a:prstGeom prst="rect">
            <a:avLst/>
          </a:prstGeom>
        </p:spPr>
      </p:pic>
      <p:pic>
        <p:nvPicPr>
          <p:cNvPr id="4" name="Содержимое 3" descr="0207_london_trafalgar_4.jpg"/>
          <p:cNvPicPr>
            <a:picLocks noGrp="1" noChangeAspect="1"/>
          </p:cNvPicPr>
          <p:nvPr>
            <p:ph idx="1"/>
          </p:nvPr>
        </p:nvPicPr>
        <p:blipFill>
          <a:blip r:embed="rId5"/>
          <a:srcRect b="6770"/>
          <a:stretch>
            <a:fillRect/>
          </a:stretch>
        </p:blipFill>
        <p:spPr>
          <a:xfrm>
            <a:off x="357158" y="1285860"/>
            <a:ext cx="3167205" cy="22145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Великобританія </a:t>
            </a:r>
            <a:endParaRPr lang="ru-RU" dirty="0"/>
          </a:p>
        </p:txBody>
      </p:sp>
      <p:pic>
        <p:nvPicPr>
          <p:cNvPr id="5" name="Рисунок 4" descr="ang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2714620"/>
            <a:ext cx="3645379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r-map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357298"/>
            <a:ext cx="4786345" cy="52149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Франція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ranciy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55813"/>
            <a:ext cx="6484010" cy="43449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Прапор і герб Франції </a:t>
            </a:r>
            <a:endParaRPr lang="ru-RU" dirty="0"/>
          </a:p>
        </p:txBody>
      </p:sp>
      <p:pic>
        <p:nvPicPr>
          <p:cNvPr id="6" name="Рисунок 5" descr="230px-Armoiries_république_française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214686"/>
            <a:ext cx="219075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f1a5673be2162a038039d841ee125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1428736"/>
            <a:ext cx="4143380" cy="23574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Франція </a:t>
            </a:r>
            <a:endParaRPr lang="ru-RU" dirty="0"/>
          </a:p>
        </p:txBody>
      </p:sp>
      <p:pic>
        <p:nvPicPr>
          <p:cNvPr id="5" name="Рисунок 4" descr="66e9c3631f09b158cd1f69c30cdbe2d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786190"/>
            <a:ext cx="4216923" cy="2714644"/>
          </a:xfrm>
          <a:prstGeom prst="rect">
            <a:avLst/>
          </a:prstGeom>
        </p:spPr>
      </p:pic>
      <p:pic>
        <p:nvPicPr>
          <p:cNvPr id="6" name="Рисунок 5" descr="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428736"/>
            <a:ext cx="3543325" cy="2214578"/>
          </a:xfrm>
          <a:prstGeom prst="rect">
            <a:avLst/>
          </a:prstGeom>
        </p:spPr>
      </p:pic>
      <p:pic>
        <p:nvPicPr>
          <p:cNvPr id="7" name="Рисунок 6" descr="a_ya_v_parizhe_1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929066"/>
            <a:ext cx="3714776" cy="2486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p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8065" y="1524000"/>
            <a:ext cx="5387869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Іспанія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lag_of_Spain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Прапор і герб Іспанії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512" r="12805"/>
          <a:stretch>
            <a:fillRect/>
          </a:stretch>
        </p:blipFill>
        <p:spPr>
          <a:xfrm>
            <a:off x="857224" y="1357298"/>
            <a:ext cx="3214710" cy="29854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Іспанія </a:t>
            </a:r>
            <a:endParaRPr lang="ru-RU" dirty="0"/>
          </a:p>
        </p:txBody>
      </p:sp>
      <p:pic>
        <p:nvPicPr>
          <p:cNvPr id="5" name="Рисунок 4" descr="ispaniya.jpg"/>
          <p:cNvPicPr>
            <a:picLocks noChangeAspect="1"/>
          </p:cNvPicPr>
          <p:nvPr/>
        </p:nvPicPr>
        <p:blipFill>
          <a:blip r:embed="rId3"/>
          <a:srcRect r="30469"/>
          <a:stretch>
            <a:fillRect/>
          </a:stretch>
        </p:blipFill>
        <p:spPr>
          <a:xfrm>
            <a:off x="4357686" y="1357298"/>
            <a:ext cx="3214710" cy="2991293"/>
          </a:xfrm>
          <a:prstGeom prst="rect">
            <a:avLst/>
          </a:prstGeom>
        </p:spPr>
      </p:pic>
      <p:pic>
        <p:nvPicPr>
          <p:cNvPr id="6" name="Рисунок 5" descr="procedure.jpg"/>
          <p:cNvPicPr>
            <a:picLocks noChangeAspect="1"/>
          </p:cNvPicPr>
          <p:nvPr/>
        </p:nvPicPr>
        <p:blipFill>
          <a:blip r:embed="rId4" cstate="print"/>
          <a:srcRect t="13333" b="8888"/>
          <a:stretch>
            <a:fillRect/>
          </a:stretch>
        </p:blipFill>
        <p:spPr>
          <a:xfrm>
            <a:off x="785786" y="4500570"/>
            <a:ext cx="3429024" cy="2000279"/>
          </a:xfrm>
          <a:prstGeom prst="rect">
            <a:avLst/>
          </a:prstGeom>
        </p:spPr>
      </p:pic>
      <p:pic>
        <p:nvPicPr>
          <p:cNvPr id="7" name="Рисунок 6" descr="tours_excur.1369320787.1.b.jpg"/>
          <p:cNvPicPr>
            <a:picLocks noChangeAspect="1"/>
          </p:cNvPicPr>
          <p:nvPr/>
        </p:nvPicPr>
        <p:blipFill>
          <a:blip r:embed="rId5"/>
          <a:srcRect t="19292" b="-830"/>
          <a:stretch>
            <a:fillRect/>
          </a:stretch>
        </p:blipFill>
        <p:spPr>
          <a:xfrm>
            <a:off x="4357686" y="4500570"/>
            <a:ext cx="342902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rtugal_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357298"/>
            <a:ext cx="4143404" cy="52149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Португалія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Місто Брюссель </a:t>
            </a:r>
            <a:endParaRPr lang="ru-RU" dirty="0"/>
          </a:p>
        </p:txBody>
      </p:sp>
      <p:pic>
        <p:nvPicPr>
          <p:cNvPr id="6" name="Содержимое 5" descr="Bruxelles-Grand-Pl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4286280" cy="3185149"/>
          </a:xfrm>
        </p:spPr>
      </p:pic>
      <p:pic>
        <p:nvPicPr>
          <p:cNvPr id="7" name="Рисунок 6" descr="grand-place-bruxelles-belgique-5994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714752"/>
            <a:ext cx="4286280" cy="2857520"/>
          </a:xfrm>
          <a:prstGeom prst="rect">
            <a:avLst/>
          </a:prstGeom>
        </p:spPr>
      </p:pic>
      <p:pic>
        <p:nvPicPr>
          <p:cNvPr id="8" name="Рисунок 7" descr="Bruxelles_Grand_Pl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428736"/>
            <a:ext cx="3143272" cy="2089942"/>
          </a:xfrm>
          <a:prstGeom prst="rect">
            <a:avLst/>
          </a:prstGeom>
        </p:spPr>
      </p:pic>
      <p:pic>
        <p:nvPicPr>
          <p:cNvPr id="9" name="Рисунок 8" descr="f8ac85a19a1d0a35651dadf3de86b14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643446"/>
            <a:ext cx="321471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urs_excur.1308226951.1.b.jp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643050"/>
            <a:ext cx="6215106" cy="41434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Прапор та герб Португалії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357298"/>
            <a:ext cx="271464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Португалія </a:t>
            </a:r>
            <a:endParaRPr lang="ru-RU" dirty="0"/>
          </a:p>
        </p:txBody>
      </p:sp>
      <p:pic>
        <p:nvPicPr>
          <p:cNvPr id="5" name="Рисунок 4" descr="portu1.jpg"/>
          <p:cNvPicPr>
            <a:picLocks noChangeAspect="1"/>
          </p:cNvPicPr>
          <p:nvPr/>
        </p:nvPicPr>
        <p:blipFill>
          <a:blip r:embed="rId3"/>
          <a:srcRect l="3103" r="42068"/>
          <a:stretch>
            <a:fillRect/>
          </a:stretch>
        </p:blipFill>
        <p:spPr>
          <a:xfrm>
            <a:off x="357158" y="1357298"/>
            <a:ext cx="2714644" cy="4572032"/>
          </a:xfrm>
          <a:prstGeom prst="rect">
            <a:avLst/>
          </a:prstGeom>
        </p:spPr>
      </p:pic>
      <p:pic>
        <p:nvPicPr>
          <p:cNvPr id="6" name="Рисунок 5" descr="portugal_lisbon_tower1.jpg"/>
          <p:cNvPicPr>
            <a:picLocks noChangeAspect="1"/>
          </p:cNvPicPr>
          <p:nvPr/>
        </p:nvPicPr>
        <p:blipFill>
          <a:blip r:embed="rId4"/>
          <a:srcRect l="23113" r="27358" b="10625"/>
          <a:stretch>
            <a:fillRect/>
          </a:stretch>
        </p:blipFill>
        <p:spPr>
          <a:xfrm>
            <a:off x="5929322" y="1357298"/>
            <a:ext cx="271464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ex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1361237"/>
            <a:ext cx="7673468" cy="4782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Болгарія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942_html_m36a89a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607" y="1857364"/>
            <a:ext cx="6548483" cy="39290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Прапор та герб Болгарії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4EEF2EEE3F0E0F4E8FF20C1EEEBE3E0F0E8E82E20CEF2E4FBF520E220C1EEEBE3E0F0E8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428736"/>
            <a:ext cx="3429000" cy="4533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Болгарія </a:t>
            </a:r>
            <a:endParaRPr lang="ru-RU" dirty="0"/>
          </a:p>
        </p:txBody>
      </p:sp>
      <p:pic>
        <p:nvPicPr>
          <p:cNvPr id="5" name="Рисунок 4" descr="otdih_v_bolgarii_iz_zaporozhy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736"/>
            <a:ext cx="2190742" cy="2190742"/>
          </a:xfrm>
          <a:prstGeom prst="rect">
            <a:avLst/>
          </a:prstGeom>
        </p:spPr>
      </p:pic>
      <p:pic>
        <p:nvPicPr>
          <p:cNvPr id="6" name="Рисунок 5" descr="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000504"/>
            <a:ext cx="2666987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673886a-daf5-4e0e-8abe-bb025a65125f.fil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3579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Прапор Євросоюзу </a:t>
            </a:r>
            <a:endParaRPr lang="ru-RU" dirty="0"/>
          </a:p>
        </p:txBody>
      </p:sp>
      <p:pic>
        <p:nvPicPr>
          <p:cNvPr id="5" name="Lyudvig_Van_Bethoven_-_Oda_k_radosti_gimn_Evrosoyuza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072206"/>
            <a:ext cx="357166" cy="357166"/>
          </a:xfrm>
          <a:prstGeom prst="rect">
            <a:avLst/>
          </a:prstGeom>
        </p:spPr>
      </p:pic>
      <p:pic>
        <p:nvPicPr>
          <p:cNvPr id="4" name="Содержимое 3" descr="прапор-евросоюза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2976" y="1500174"/>
            <a:ext cx="6715172" cy="50363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374" r="424"/>
          <a:stretch>
            <a:fillRect/>
          </a:stretch>
        </p:blipFill>
        <p:spPr>
          <a:xfrm>
            <a:off x="1142976" y="1357298"/>
            <a:ext cx="3214710" cy="3333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Місто Женева</a:t>
            </a:r>
            <a:endParaRPr lang="ru-RU" dirty="0"/>
          </a:p>
        </p:txBody>
      </p:sp>
      <p:pic>
        <p:nvPicPr>
          <p:cNvPr id="5" name="Рисунок 4" descr="1223384218_geneve.jpg"/>
          <p:cNvPicPr>
            <a:picLocks noChangeAspect="1"/>
          </p:cNvPicPr>
          <p:nvPr/>
        </p:nvPicPr>
        <p:blipFill>
          <a:blip r:embed="rId3"/>
          <a:srcRect r="37838"/>
          <a:stretch>
            <a:fillRect/>
          </a:stretch>
        </p:blipFill>
        <p:spPr>
          <a:xfrm>
            <a:off x="4929190" y="1357298"/>
            <a:ext cx="3286148" cy="3357586"/>
          </a:xfrm>
          <a:prstGeom prst="rect">
            <a:avLst/>
          </a:prstGeom>
        </p:spPr>
      </p:pic>
      <p:pic>
        <p:nvPicPr>
          <p:cNvPr id="6" name="Рисунок 5" descr="geneva-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786322"/>
            <a:ext cx="2847979" cy="1781476"/>
          </a:xfrm>
          <a:prstGeom prst="rect">
            <a:avLst/>
          </a:prstGeom>
        </p:spPr>
      </p:pic>
      <p:pic>
        <p:nvPicPr>
          <p:cNvPr id="7" name="Рисунок 6" descr="Χωρίς τίτλ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786322"/>
            <a:ext cx="2685776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357298"/>
            <a:ext cx="3488272" cy="52219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Місто  Париж </a:t>
            </a:r>
            <a:endParaRPr lang="ru-RU" dirty="0"/>
          </a:p>
        </p:txBody>
      </p:sp>
      <p:pic>
        <p:nvPicPr>
          <p:cNvPr id="5" name="Рисунок 4" descr="1275832284.jpg"/>
          <p:cNvPicPr>
            <a:picLocks noChangeAspect="1"/>
          </p:cNvPicPr>
          <p:nvPr/>
        </p:nvPicPr>
        <p:blipFill>
          <a:blip r:embed="rId3"/>
          <a:srcRect l="19142" r="20023"/>
          <a:stretch>
            <a:fillRect/>
          </a:stretch>
        </p:blipFill>
        <p:spPr>
          <a:xfrm>
            <a:off x="285720" y="1428736"/>
            <a:ext cx="2357454" cy="2490304"/>
          </a:xfrm>
          <a:prstGeom prst="rect">
            <a:avLst/>
          </a:prstGeom>
        </p:spPr>
      </p:pic>
      <p:pic>
        <p:nvPicPr>
          <p:cNvPr id="6" name="Рисунок 5" descr="ejfeleva-bashnya-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00504"/>
            <a:ext cx="243091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1000100" y="1357298"/>
            <a:ext cx="7429552" cy="50923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Карта України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yst_braty.jpg"/>
          <p:cNvPicPr>
            <a:picLocks noGrp="1" noChangeAspect="1"/>
          </p:cNvPicPr>
          <p:nvPr>
            <p:ph idx="1"/>
          </p:nvPr>
        </p:nvPicPr>
        <p:blipFill>
          <a:blip r:embed="rId2"/>
          <a:srcRect t="2603" b="5208"/>
          <a:stretch>
            <a:fillRect/>
          </a:stretch>
        </p:blipFill>
        <p:spPr>
          <a:xfrm>
            <a:off x="214282" y="1500174"/>
            <a:ext cx="2823831" cy="4429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Місто  Київ</a:t>
            </a:r>
            <a:endParaRPr lang="ru-RU" dirty="0"/>
          </a:p>
        </p:txBody>
      </p:sp>
      <p:pic>
        <p:nvPicPr>
          <p:cNvPr id="5" name="Рисунок 4" descr="1297922577_1.jpg"/>
          <p:cNvPicPr>
            <a:picLocks noChangeAspect="1"/>
          </p:cNvPicPr>
          <p:nvPr/>
        </p:nvPicPr>
        <p:blipFill>
          <a:blip r:embed="rId3"/>
          <a:srcRect r="24901" b="11614"/>
          <a:stretch>
            <a:fillRect/>
          </a:stretch>
        </p:blipFill>
        <p:spPr>
          <a:xfrm>
            <a:off x="3143240" y="1500174"/>
            <a:ext cx="3071834" cy="4429156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/>
          <a:srcRect l="35114"/>
          <a:stretch>
            <a:fillRect/>
          </a:stretch>
        </p:blipFill>
        <p:spPr>
          <a:xfrm>
            <a:off x="6286512" y="1500174"/>
            <a:ext cx="264323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3355484_map_ad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57298"/>
            <a:ext cx="6643733" cy="5143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Польща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lag_of_poland-state_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05000"/>
            <a:ext cx="6096000" cy="3810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Прапор та герб Польщі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EB9E6F"/>
      </a:dk1>
      <a:lt1>
        <a:sysClr val="window" lastClr="FFFFFF"/>
      </a:lt1>
      <a:dk2>
        <a:srgbClr val="CFA809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CEB4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103</Words>
  <Application>Microsoft Office PowerPoint</Application>
  <PresentationFormat>Экран (4:3)</PresentationFormat>
  <Paragraphs>35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Бумажная</vt:lpstr>
      <vt:lpstr>Карта Європи </vt:lpstr>
      <vt:lpstr>                  Місто  Старбург </vt:lpstr>
      <vt:lpstr>                 Місто Брюссель </vt:lpstr>
      <vt:lpstr>                 Місто Женева</vt:lpstr>
      <vt:lpstr>                    Місто  Париж </vt:lpstr>
      <vt:lpstr>                Карта України </vt:lpstr>
      <vt:lpstr>                     Місто  Київ</vt:lpstr>
      <vt:lpstr>                         Польща </vt:lpstr>
      <vt:lpstr>          Прапор та герб Польщі </vt:lpstr>
      <vt:lpstr>                        Польща </vt:lpstr>
      <vt:lpstr>                         Швеція </vt:lpstr>
      <vt:lpstr>              Герб та прапор Швеції </vt:lpstr>
      <vt:lpstr>                         Швеція </vt:lpstr>
      <vt:lpstr>                       Німеччина  </vt:lpstr>
      <vt:lpstr>     Герб та прапор Німеччини </vt:lpstr>
      <vt:lpstr>                     Німеччина </vt:lpstr>
      <vt:lpstr>                        Австрія </vt:lpstr>
      <vt:lpstr>       Прапор та герб Австрії </vt:lpstr>
      <vt:lpstr>                         Австрія </vt:lpstr>
      <vt:lpstr>                Великобританія </vt:lpstr>
      <vt:lpstr>Герб і прапор Великобританії </vt:lpstr>
      <vt:lpstr>              Великобританія </vt:lpstr>
      <vt:lpstr>                         Франція </vt:lpstr>
      <vt:lpstr>           Прапор і герб Франції </vt:lpstr>
      <vt:lpstr>                          Франція </vt:lpstr>
      <vt:lpstr>                        Іспанія </vt:lpstr>
      <vt:lpstr>            Прапор і герб Іспанії </vt:lpstr>
      <vt:lpstr>                         Іспанія </vt:lpstr>
      <vt:lpstr>                      Португалія </vt:lpstr>
      <vt:lpstr>        Прапор та герб Португалії</vt:lpstr>
      <vt:lpstr>                      Португалія </vt:lpstr>
      <vt:lpstr>                    Болгарія </vt:lpstr>
      <vt:lpstr>         Прапор та герб Болгарії </vt:lpstr>
      <vt:lpstr>                       Болгарія </vt:lpstr>
      <vt:lpstr>Слайд 35</vt:lpstr>
      <vt:lpstr>            Прапор Євросоюзу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Європи </dc:title>
  <dc:creator>User</dc:creator>
  <cp:lastModifiedBy>User</cp:lastModifiedBy>
  <cp:revision>11</cp:revision>
  <dcterms:created xsi:type="dcterms:W3CDTF">2014-05-15T15:43:07Z</dcterms:created>
  <dcterms:modified xsi:type="dcterms:W3CDTF">2014-05-17T13:25:51Z</dcterms:modified>
</cp:coreProperties>
</file>