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88C65A9-A51C-4EB9-9428-C1EB184DF93C}" type="datetimeFigureOut">
              <a:rPr lang="uk-UA" smtClean="0"/>
              <a:t>25.04.2014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5629326-B706-460A-8AE2-B4D930343038}" type="slidenum">
              <a:rPr lang="uk-UA" smtClean="0"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43408"/>
            <a:ext cx="7924800" cy="2583160"/>
          </a:xfrm>
        </p:spPr>
        <p:txBody>
          <a:bodyPr/>
          <a:lstStyle/>
          <a:p>
            <a:pPr algn="ctr"/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S Stamper" pitchFamily="2" charset="-52"/>
              </a:rPr>
              <a:t>Дзвін скорботи – символ чорнобильського лиха</a:t>
            </a:r>
            <a:endParaRPr lang="uk-U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S Stamper" pitchFamily="2" charset="-5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400219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1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-Cerkovn_dzvoni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36" y="6320621"/>
            <a:ext cx="609600" cy="6096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019"/>
            <a:ext cx="7680024" cy="5760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924800" cy="1143000"/>
          </a:xfrm>
        </p:spPr>
        <p:txBody>
          <a:bodyPr/>
          <a:lstStyle/>
          <a:p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S Stamper" pitchFamily="2" charset="-52"/>
              </a:rPr>
              <a:t>Прип’ять  до  аварії</a:t>
            </a:r>
            <a:endParaRPr lang="uk-UA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S Stamper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6" y="980728"/>
            <a:ext cx="8208912" cy="554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9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820472" cy="66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461870" cy="318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- Pripyat'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85535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06974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3AF200"/>
                </a:solidFill>
              </a:rPr>
              <a:t>П</a:t>
            </a:r>
            <a:r>
              <a:rPr lang="uk-UA" sz="32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3AF200"/>
                </a:solidFill>
              </a:rPr>
              <a:t>ожежники, які ціною своїх життів врятували наші життя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3212976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Володимир 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Правик</a:t>
            </a:r>
            <a:endParaRPr lang="uk-UA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Віктор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Кібенок</a:t>
            </a:r>
            <a:endParaRPr lang="uk-UA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Микола Ващук</a:t>
            </a:r>
          </a:p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Микола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Титенко</a:t>
            </a:r>
            <a:endParaRPr lang="uk-UA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Володимир </a:t>
            </a:r>
            <a:r>
              <a:rPr lang="uk-UA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Тишура</a:t>
            </a:r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uk-U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Василь Ігнатенко</a:t>
            </a:r>
            <a:endParaRPr lang="uk-UA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6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" y="-6174"/>
            <a:ext cx="9162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480"/>
            <a:ext cx="79248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5400" b="1" cap="none" spc="0" dirty="0">
                <a:ln w="50800"/>
                <a:solidFill>
                  <a:schemeClr val="bg1">
                    <a:shade val="50000"/>
                  </a:schemeClr>
                </a:solidFill>
                <a:latin typeface="DS Stamper" pitchFamily="2" charset="-52"/>
              </a:rPr>
              <a:t>Х</a:t>
            </a:r>
            <a:r>
              <a:rPr lang="uk-UA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latin typeface="DS Stamper" pitchFamily="2" charset="-52"/>
              </a:rPr>
              <a:t>вилина мовчання</a:t>
            </a:r>
            <a:endParaRPr lang="uk-UA" sz="5400" b="1" cap="none" spc="0" dirty="0">
              <a:ln w="50800"/>
              <a:solidFill>
                <a:schemeClr val="bg1">
                  <a:shade val="50000"/>
                </a:schemeClr>
              </a:solidFill>
              <a:latin typeface="DS Stamper" pitchFamily="2" charset="-52"/>
            </a:endParaRPr>
          </a:p>
        </p:txBody>
      </p:sp>
      <p:pic>
        <p:nvPicPr>
          <p:cNvPr id="3" name="22-Stuk-godinnika-hvilina-movchannya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24"/>
            <a:ext cx="4364038" cy="661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998">
            <a:off x="395536" y="413867"/>
            <a:ext cx="44561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" y="-14095"/>
            <a:ext cx="4788024" cy="670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-14095"/>
            <a:ext cx="909248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06">
            <a:off x="998280" y="295974"/>
            <a:ext cx="7957517" cy="596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219">
            <a:off x="293535" y="311208"/>
            <a:ext cx="7948837" cy="59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" y="0"/>
            <a:ext cx="9147817" cy="683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87">
            <a:off x="1608914" y="395647"/>
            <a:ext cx="7362561" cy="59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85"/>
            <a:ext cx="9166528" cy="683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iktoriya Bobrovskaya,Alena Antonova,Diana Androschuk,Irina Maksimova,YUliya CHerkashina,Soroka Dasha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1640" y="5763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2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116</TotalTime>
  <Words>35</Words>
  <Application>Microsoft Office PowerPoint</Application>
  <PresentationFormat>Екран (4:3)</PresentationFormat>
  <Paragraphs>10</Paragraphs>
  <Slides>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9" baseType="lpstr">
      <vt:lpstr>Горизонт</vt:lpstr>
      <vt:lpstr>Дзвін скорботи – символ чорнобильського лиха</vt:lpstr>
      <vt:lpstr>Презентація PowerPoint</vt:lpstr>
      <vt:lpstr>Прип’ять  до  аварії</vt:lpstr>
      <vt:lpstr>Презентація PowerPoint</vt:lpstr>
      <vt:lpstr>Презентація PowerPoint</vt:lpstr>
      <vt:lpstr>Презентація PowerPoint</vt:lpstr>
      <vt:lpstr>Хвилина мовчання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Дзвін скорботи – символ чорнобильського лиха</dc:title>
  <dc:creator>OON</dc:creator>
  <cp:lastModifiedBy>OON</cp:lastModifiedBy>
  <cp:revision>12</cp:revision>
  <dcterms:created xsi:type="dcterms:W3CDTF">2014-04-24T16:46:47Z</dcterms:created>
  <dcterms:modified xsi:type="dcterms:W3CDTF">2014-04-25T09:02:27Z</dcterms:modified>
</cp:coreProperties>
</file>