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76" r:id="rId7"/>
    <p:sldId id="277" r:id="rId8"/>
    <p:sldId id="278" r:id="rId9"/>
    <p:sldId id="275" r:id="rId10"/>
    <p:sldId id="279" r:id="rId11"/>
    <p:sldId id="281" r:id="rId12"/>
    <p:sldId id="280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08DDEF-4F4C-4666-8C71-84570F6199CE}" type="datetimeFigureOut">
              <a:rPr lang="ru-RU" smtClean="0"/>
              <a:t>29.04.2014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EADD4-0739-4B31-8BF3-A4E578B36B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0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EADD4-0739-4B31-8BF3-A4E578B36B44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C5BD40-4B14-44B8-AB94-E2E76211548B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8E08D-1957-4F8C-875A-9F42DEEB04F6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DF402-BB7E-4742-8A8B-3A4CBF565E55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4/29/2014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Republic-of-Ireland-castle-1536x20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609600"/>
            <a:ext cx="336021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latin typeface="Monotype Corsiva" pitchFamily="66" charset="0"/>
              </a:rPr>
              <a:t>Ireland</a:t>
            </a:r>
            <a:endParaRPr lang="ru-RU" sz="9600" dirty="0">
              <a:latin typeface="Monotype Corsiva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98371"/>
            <a:ext cx="3581400" cy="358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591" y="152400"/>
            <a:ext cx="8229600" cy="914400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7030A0"/>
                </a:solidFill>
              </a:rPr>
              <a:t>Largest </a:t>
            </a:r>
            <a:r>
              <a:rPr lang="en-US" sz="5400" dirty="0" smtClean="0">
                <a:solidFill>
                  <a:srgbClr val="7030A0"/>
                </a:solidFill>
              </a:rPr>
              <a:t>cities</a:t>
            </a:r>
            <a:r>
              <a:rPr lang="ru-RU" sz="5400" dirty="0" smtClean="0">
                <a:solidFill>
                  <a:srgbClr val="7030A0"/>
                </a:solidFill>
              </a:rPr>
              <a:t> </a:t>
            </a:r>
            <a:r>
              <a:rPr lang="ru-RU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sz="5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Ireland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4" y="1170605"/>
            <a:ext cx="3352799" cy="2514600"/>
          </a:xfrm>
        </p:spPr>
      </p:pic>
      <p:sp>
        <p:nvSpPr>
          <p:cNvPr id="5" name="Прямоугольник 4"/>
          <p:cNvSpPr/>
          <p:nvPr/>
        </p:nvSpPr>
        <p:spPr>
          <a:xfrm>
            <a:off x="1738979" y="3685205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Dublin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53200" y="3685205"/>
            <a:ext cx="666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Cork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9655"/>
            <a:ext cx="33274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43600" y="6433066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Limerick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91" y="4123474"/>
            <a:ext cx="3447506" cy="226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35732" y="6443561"/>
            <a:ext cx="901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Galway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86" y="4075917"/>
            <a:ext cx="3302000" cy="2357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6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</a:t>
            </a:r>
            <a:r>
              <a:rPr lang="ru-RU" dirty="0" smtClean="0"/>
              <a:t> </a:t>
            </a:r>
            <a:r>
              <a:rPr lang="en-US" dirty="0" smtClean="0"/>
              <a:t>Ireland </a:t>
            </a:r>
            <a:r>
              <a:rPr lang="en-US" dirty="0"/>
              <a:t>survived many castles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6432344"/>
            <a:ext cx="154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Dublin Castle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971" y="879847"/>
            <a:ext cx="3048000" cy="238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49485" y="3294581"/>
            <a:ext cx="1509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Castle Cashel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2" y="1295400"/>
            <a:ext cx="2874647" cy="2047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7082" y="3364468"/>
            <a:ext cx="1735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Kilkenny</a:t>
            </a:r>
            <a:r>
              <a:rPr lang="en-US" dirty="0"/>
              <a:t> Castle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14" y="3787236"/>
            <a:ext cx="2804916" cy="22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52340" y="6017815"/>
            <a:ext cx="17169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Bunratty</a:t>
            </a:r>
            <a:r>
              <a:rPr lang="en-US" dirty="0"/>
              <a:t> Castle</a:t>
            </a:r>
          </a:p>
          <a:p>
            <a:r>
              <a:rPr lang="en-US" dirty="0" smtClean="0"/>
              <a:t>  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72" y="4190999"/>
            <a:ext cx="3058049" cy="221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65346"/>
            <a:ext cx="2971799" cy="2339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086600" y="6433485"/>
            <a:ext cx="1646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Ashford Castle</a:t>
            </a:r>
            <a:endParaRPr lang="ru-RU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24" y="1218450"/>
            <a:ext cx="2788903" cy="20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34200" y="3328021"/>
            <a:ext cx="1837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Redwood Castle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612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906" y="-76200"/>
            <a:ext cx="8487599" cy="780288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</a:rPr>
              <a:t>Famous </a:t>
            </a:r>
            <a:r>
              <a:rPr lang="en-US" sz="4000" dirty="0" smtClean="0">
                <a:solidFill>
                  <a:srgbClr val="7030A0"/>
                </a:solidFill>
              </a:rPr>
              <a:t>people</a:t>
            </a:r>
            <a:r>
              <a:rPr lang="ru-RU" sz="4000" dirty="0" smtClean="0">
                <a:solidFill>
                  <a:srgbClr val="7030A0"/>
                </a:solidFill>
              </a:rPr>
              <a:t> о</a:t>
            </a:r>
            <a:r>
              <a:rPr lang="en-US" sz="4000" dirty="0" smtClean="0">
                <a:solidFill>
                  <a:srgbClr val="7030A0"/>
                </a:solidFill>
              </a:rPr>
              <a:t>f Ireland: </a:t>
            </a:r>
            <a:r>
              <a:rPr lang="en-US" sz="4000" dirty="0">
                <a:solidFill>
                  <a:srgbClr val="7030A0"/>
                </a:solidFill>
              </a:rPr>
              <a:t>writers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69921"/>
            <a:ext cx="2165075" cy="2687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878439"/>
            <a:ext cx="2118469" cy="28388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9499" y="3715906"/>
            <a:ext cx="163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Jonathan Swift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52" y="856668"/>
            <a:ext cx="1978096" cy="28211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76702" y="3762581"/>
            <a:ext cx="1327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James Joyce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88696"/>
            <a:ext cx="1792663" cy="27201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93276" y="3677810"/>
            <a:ext cx="155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William Yeats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23" y="3542126"/>
            <a:ext cx="1908431" cy="286674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159218" y="6397981"/>
            <a:ext cx="1564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Bernard Shaw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402636" y="6408867"/>
            <a:ext cx="171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Samuel Beckett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7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46" y="-152400"/>
            <a:ext cx="8229600" cy="72585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Famous people: actors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7" y="76200"/>
            <a:ext cx="1752600" cy="2389909"/>
          </a:xfrm>
        </p:spPr>
      </p:pic>
      <p:sp>
        <p:nvSpPr>
          <p:cNvPr id="5" name="Прямоугольник 4"/>
          <p:cNvSpPr/>
          <p:nvPr/>
        </p:nvSpPr>
        <p:spPr>
          <a:xfrm>
            <a:off x="250371" y="2484546"/>
            <a:ext cx="1664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Pierce </a:t>
            </a:r>
            <a:r>
              <a:rPr lang="en-US" dirty="0" err="1"/>
              <a:t>Brosnan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6" y="540544"/>
            <a:ext cx="1714500" cy="24003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093498" y="2916589"/>
            <a:ext cx="1532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Martin Sheen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7" y="3761065"/>
            <a:ext cx="1697175" cy="237604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235" y="6169326"/>
            <a:ext cx="1594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Saoirse</a:t>
            </a:r>
            <a:r>
              <a:rPr lang="en-US" dirty="0"/>
              <a:t> Ronan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01" y="43152"/>
            <a:ext cx="1905000" cy="2667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19" y="569443"/>
            <a:ext cx="1639515" cy="22953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298559" y="2699266"/>
            <a:ext cx="1522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Scott Andrew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857" y="4032888"/>
            <a:ext cx="1749508" cy="244931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472859" y="2834199"/>
            <a:ext cx="141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Colin Farrell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70" y="3969354"/>
            <a:ext cx="1794889" cy="25128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45979" y="6506442"/>
            <a:ext cx="1946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Paula </a:t>
            </a:r>
            <a:r>
              <a:rPr lang="en-US" dirty="0" err="1"/>
              <a:t>Malcomson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60" y="3581009"/>
            <a:ext cx="1717403" cy="257610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53" y="874394"/>
            <a:ext cx="1699193" cy="237887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852989" y="3244334"/>
            <a:ext cx="1438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Aidan Gillen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08" y="3796995"/>
            <a:ext cx="1671511" cy="234011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455717" y="6137110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Evanna</a:t>
            </a:r>
            <a:r>
              <a:rPr lang="en-US" dirty="0" smtClean="0"/>
              <a:t> </a:t>
            </a:r>
            <a:r>
              <a:rPr lang="en-US" dirty="0"/>
              <a:t>Lynch;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698007" y="6123791"/>
            <a:ext cx="1638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Katie </a:t>
            </a:r>
            <a:r>
              <a:rPr lang="en-US" dirty="0" smtClean="0"/>
              <a:t>McGrath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754423" y="6477936"/>
            <a:ext cx="1352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Ruth </a:t>
            </a:r>
            <a:r>
              <a:rPr lang="en-US" dirty="0" err="1"/>
              <a:t>Negga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9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19600" y="1295400"/>
            <a:ext cx="4572000" cy="48006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2800" b="1" dirty="0" smtClean="0">
                <a:solidFill>
                  <a:srgbClr val="7030A0"/>
                </a:solidFill>
                <a:latin typeface="Batang" pitchFamily="18" charset="-127"/>
                <a:ea typeface="Batang" pitchFamily="18" charset="-127"/>
              </a:rPr>
              <a:t>Republic Of Ireland</a:t>
            </a:r>
            <a:endParaRPr lang="ru-RU" sz="2800" b="1" dirty="0" smtClean="0">
              <a:solidFill>
                <a:srgbClr val="7030A0"/>
              </a:solidFill>
              <a:latin typeface="Batang" pitchFamily="18" charset="-127"/>
              <a:ea typeface="Batang" pitchFamily="18" charset="-127"/>
            </a:endParaRP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Official languages: Irish and English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Form of government: parliamentary Republic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Area - 70.2 thousand km.  </a:t>
            </a:r>
            <a:r>
              <a:rPr lang="en-US" dirty="0" smtClean="0"/>
              <a:t>(117 in the world)</a:t>
            </a:r>
          </a:p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Population: </a:t>
            </a:r>
            <a:r>
              <a:rPr lang="en-US" dirty="0"/>
              <a:t>5 </a:t>
            </a:r>
            <a:r>
              <a:rPr lang="en-US" dirty="0" smtClean="0"/>
              <a:t>millions people (123-e)</a:t>
            </a:r>
            <a:endParaRPr lang="ru-RU" dirty="0" smtClean="0"/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en-US" dirty="0" smtClean="0"/>
              <a:t> 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62400"/>
            <a:ext cx="3851547" cy="24384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6" y="1143000"/>
            <a:ext cx="4038411" cy="256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09156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914400"/>
            <a:ext cx="8305800" cy="4038600"/>
          </a:xfrm>
        </p:spPr>
      </p:pic>
      <p:sp>
        <p:nvSpPr>
          <p:cNvPr id="5" name="TextBox 4"/>
          <p:cNvSpPr txBox="1"/>
          <p:nvPr/>
        </p:nvSpPr>
        <p:spPr>
          <a:xfrm>
            <a:off x="533400" y="5486400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Republic of Ireland - a country in Northern Europe occupying most of the island of Ireland. On the North it borders with the UK. </a:t>
            </a:r>
            <a:endParaRPr lang="ru-RU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0886" y="10287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>
                <a:latin typeface="Bell MT" pitchFamily="18" charset="0"/>
              </a:rPr>
              <a:t>State symbols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4724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82" y="1985235"/>
            <a:ext cx="2444506" cy="31693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25795" y="5383687"/>
            <a:ext cx="8354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Flag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68607" y="5482326"/>
            <a:ext cx="1861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Coat of arms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2" y="2323076"/>
            <a:ext cx="4802648" cy="2401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47800" y="228600"/>
            <a:ext cx="7966253" cy="1905000"/>
          </a:xfrm>
        </p:spPr>
        <p:txBody>
          <a:bodyPr/>
          <a:lstStyle/>
          <a:p>
            <a:pPr lvl="0">
              <a:buClr>
                <a:srgbClr val="0BD0D9"/>
              </a:buClr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Currency: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Irish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pound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.1999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Euro</a:t>
            </a:r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IRL0078a-1996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85" y="990600"/>
            <a:ext cx="3458329" cy="1804095"/>
          </a:xfrm>
          <a:prstGeom prst="rect">
            <a:avLst/>
          </a:prstGeom>
        </p:spPr>
      </p:pic>
      <p:pic>
        <p:nvPicPr>
          <p:cNvPr id="7" name="Рисунок 6" descr="ireland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1" y="5029200"/>
            <a:ext cx="3207958" cy="1713653"/>
          </a:xfrm>
          <a:prstGeom prst="rect">
            <a:avLst/>
          </a:prstGeom>
        </p:spPr>
      </p:pic>
      <p:pic>
        <p:nvPicPr>
          <p:cNvPr id="8" name="Рисунок 7" descr="ireland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84" y="3071021"/>
            <a:ext cx="3305929" cy="176598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53161"/>
            <a:ext cx="5128926" cy="391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8600" y="-152400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/>
              <a:t>capital </a:t>
            </a:r>
            <a:r>
              <a:rPr lang="en-US" dirty="0" smtClean="0"/>
              <a:t>of Ireland is Dublin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5638800" cy="3307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" y="4234094"/>
            <a:ext cx="4402885" cy="264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179666"/>
            <a:ext cx="4067175" cy="267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73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6507" y="152400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dirty="0" smtClean="0">
                <a:latin typeface="Informal Roman" pitchFamily="66" charset="0"/>
              </a:rPr>
              <a:t>      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Catholic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dirty="0" err="1" smtClean="0">
                <a:latin typeface="Times New Roman" pitchFamily="18" charset="0"/>
                <a:cs typeface="Times New Roman" pitchFamily="18" charset="0"/>
              </a:rPr>
              <a:t>Church</a:t>
            </a:r>
            <a:endParaRPr lang="ru-RU" sz="5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867400"/>
            <a:ext cx="8607425" cy="126841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4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In Dublin, a lot of Catholic churches.</a:t>
            </a:r>
            <a:endParaRPr lang="ru-RU" sz="4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4" descr="P10202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200"/>
            <a:ext cx="5472113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P10207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1617662"/>
            <a:ext cx="2971800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70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mtClean="0">
                <a:latin typeface="Informal Roman" pitchFamily="66" charset="0"/>
              </a:rPr>
              <a:t>                         </a:t>
            </a:r>
            <a:r>
              <a:rPr lang="ru-RU" smtClean="0">
                <a:latin typeface="Informal Roman" pitchFamily="66" charset="0"/>
              </a:rPr>
              <a:t>                Millenium Spire</a:t>
            </a:r>
            <a:r>
              <a:rPr lang="ru-RU" smtClean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6400" y="1600200"/>
            <a:ext cx="3419475" cy="46148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dirty="0" smtClean="0">
              <a:solidFill>
                <a:schemeClr val="tx2"/>
              </a:solidFill>
              <a:latin typeface="Informal Roman" pitchFamily="66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dirty="0" err="1" smtClean="0">
                <a:solidFill>
                  <a:schemeClr val="tx2"/>
                </a:solidFill>
                <a:latin typeface="Tw Cen MT Condensed Extra Bold" pitchFamily="34" charset="0"/>
              </a:rPr>
              <a:t>Millenium</a:t>
            </a:r>
            <a:r>
              <a:rPr lang="en-US" dirty="0" smtClean="0">
                <a:solidFill>
                  <a:schemeClr val="tx2"/>
                </a:solidFill>
                <a:latin typeface="Tw Cen MT Condensed Extra Bold" pitchFamily="34" charset="0"/>
              </a:rPr>
              <a:t> Spire</a:t>
            </a:r>
            <a:r>
              <a:rPr lang="ru-RU" dirty="0" smtClean="0">
                <a:solidFill>
                  <a:schemeClr val="tx2"/>
                </a:solidFill>
                <a:latin typeface="Tw Cen MT Condensed Extra Bold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w Cen MT Condensed Extra Bold" pitchFamily="34" charset="0"/>
              </a:rPr>
              <a:t>-</a:t>
            </a:r>
            <a:r>
              <a:rPr lang="ru-RU" dirty="0" smtClean="0">
                <a:solidFill>
                  <a:schemeClr val="tx2"/>
                </a:solidFill>
                <a:latin typeface="Tw Cen MT Condensed Extra Bold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w Cen MT Condensed Extra Bold" pitchFamily="34" charset="0"/>
              </a:rPr>
              <a:t>symbol</a:t>
            </a:r>
            <a:r>
              <a:rPr lang="ru-RU" dirty="0" smtClean="0">
                <a:solidFill>
                  <a:schemeClr val="tx2"/>
                </a:solidFill>
                <a:latin typeface="Tw Cen MT Condensed Extra Bold" pitchFamily="34" charset="0"/>
              </a:rPr>
              <a:t> </a:t>
            </a:r>
            <a:r>
              <a:rPr lang="en-US" dirty="0" smtClean="0">
                <a:solidFill>
                  <a:schemeClr val="tx2"/>
                </a:solidFill>
                <a:latin typeface="Tw Cen MT Condensed Extra Bold" pitchFamily="34" charset="0"/>
              </a:rPr>
              <a:t>of Dublin.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w Cen MT Condensed Extra Bold" pitchFamily="34" charset="0"/>
              </a:rPr>
              <a:t>Was installed in 2003</a:t>
            </a:r>
            <a:r>
              <a:rPr lang="ru-RU" dirty="0">
                <a:solidFill>
                  <a:schemeClr val="tx2"/>
                </a:solidFill>
                <a:latin typeface="Tw Cen MT Condensed Extra Bold" pitchFamily="34" charset="0"/>
              </a:rPr>
              <a:t>.</a:t>
            </a:r>
            <a:endParaRPr lang="en-US" dirty="0" smtClean="0">
              <a:solidFill>
                <a:schemeClr val="tx2"/>
              </a:solidFill>
              <a:latin typeface="Tw Cen MT Condensed Extra Bold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w Cen MT Condensed Extra Bold" pitchFamily="34" charset="0"/>
              </a:rPr>
              <a:t>Height 120 meters</a:t>
            </a:r>
            <a:r>
              <a:rPr lang="ru-RU" dirty="0" smtClean="0">
                <a:solidFill>
                  <a:schemeClr val="tx2"/>
                </a:solidFill>
                <a:latin typeface="Tw Cen MT Condensed Extra Bold" pitchFamily="34" charset="0"/>
              </a:rPr>
              <a:t>.</a:t>
            </a:r>
            <a:endParaRPr lang="en-US" dirty="0" smtClean="0">
              <a:solidFill>
                <a:schemeClr val="tx2"/>
              </a:solidFill>
              <a:latin typeface="Tw Cen MT Condensed Extra Bold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ru-RU" dirty="0" smtClean="0">
              <a:solidFill>
                <a:schemeClr val="tx2"/>
              </a:solidFill>
              <a:latin typeface="Informal Roman" pitchFamily="66" charset="0"/>
            </a:endParaRPr>
          </a:p>
        </p:txBody>
      </p:sp>
      <p:pic>
        <p:nvPicPr>
          <p:cNvPr id="16388" name="Picture 4" descr="408748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74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9684" y="10886"/>
            <a:ext cx="8007350" cy="1133475"/>
          </a:xfrm>
        </p:spPr>
        <p:txBody>
          <a:bodyPr/>
          <a:lstStyle/>
          <a:p>
            <a:pPr eaLnBrk="1" hangingPunct="1"/>
            <a:r>
              <a:rPr lang="ru-RU" sz="4000" dirty="0" smtClean="0"/>
              <a:t>           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Symbols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Ireland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68382"/>
            <a:ext cx="8139112" cy="5172131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dirty="0" smtClean="0"/>
              <a:t>                           </a:t>
            </a:r>
          </a:p>
        </p:txBody>
      </p:sp>
      <p:pic>
        <p:nvPicPr>
          <p:cNvPr id="7172" name="Picture 6" descr="x_fefab30f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515" y="1468382"/>
            <a:ext cx="1450399" cy="15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9" descr="x_c179944b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823162"/>
            <a:ext cx="1671411" cy="200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2339975" y="1916113"/>
            <a:ext cx="1546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clover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4524148" y="3573463"/>
            <a:ext cx="374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harp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6705600" y="5826747"/>
            <a:ext cx="3414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liprikon</a:t>
            </a:r>
            <a:endParaRPr lang="ru-RU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350" y="3005194"/>
            <a:ext cx="166687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5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5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6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5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18" grpId="0"/>
      <p:bldP spid="26521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343</TotalTime>
  <Words>159</Words>
  <Application>Microsoft Office PowerPoint</Application>
  <PresentationFormat>Экран (4:3)</PresentationFormat>
  <Paragraphs>59</Paragraphs>
  <Slides>13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Презентация PowerPoint</vt:lpstr>
      <vt:lpstr>Презентация PowerPoint</vt:lpstr>
      <vt:lpstr>Презентация PowerPoint</vt:lpstr>
      <vt:lpstr> State symbols </vt:lpstr>
      <vt:lpstr>Презентация PowerPoint</vt:lpstr>
      <vt:lpstr>The capital of Ireland is Dublin</vt:lpstr>
      <vt:lpstr>       Catholic Church</vt:lpstr>
      <vt:lpstr>                                         Millenium Spire </vt:lpstr>
      <vt:lpstr>            Symbols of Ireland</vt:lpstr>
      <vt:lpstr>Largest cities of Ireland</vt:lpstr>
      <vt:lpstr>In  Ireland survived many castles</vt:lpstr>
      <vt:lpstr>Famous people оf Ireland: writers</vt:lpstr>
      <vt:lpstr>Famous people: actors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Алпейчик</dc:creator>
  <cp:lastModifiedBy>Админ</cp:lastModifiedBy>
  <cp:revision>42</cp:revision>
  <dcterms:created xsi:type="dcterms:W3CDTF">2014-02-20T18:14:17Z</dcterms:created>
  <dcterms:modified xsi:type="dcterms:W3CDTF">2014-04-29T19:58:37Z</dcterms:modified>
</cp:coreProperties>
</file>