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2" r:id="rId8"/>
    <p:sldId id="260" r:id="rId9"/>
    <p:sldId id="266" r:id="rId10"/>
    <p:sldId id="261" r:id="rId11"/>
    <p:sldId id="267" r:id="rId12"/>
    <p:sldId id="270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99"/>
    <a:srgbClr val="FFCCCC"/>
    <a:srgbClr val="660066"/>
    <a:srgbClr val="993300"/>
    <a:srgbClr val="FFFF99"/>
    <a:srgbClr val="3399FF"/>
    <a:srgbClr val="3366FF"/>
    <a:srgbClr val="003F3E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4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52943-A2E5-4D68-9A2B-EECB06851AC8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5365D-4A3F-49C2-8871-3E351D15D4DF}">
      <dgm:prSet phldrT="[Текст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Book Antiqua" pitchFamily="18" charset="0"/>
            </a:rPr>
            <a:t>Розвиток машинобудівної, електротехнічної,хімічної, авіаційної галузей</a:t>
          </a:r>
          <a:endParaRPr lang="ru-RU" sz="1400" dirty="0">
            <a:solidFill>
              <a:schemeClr val="bg1"/>
            </a:solidFill>
            <a:latin typeface="Book Antiqua" pitchFamily="18" charset="0"/>
          </a:endParaRPr>
        </a:p>
      </dgm:t>
    </dgm:pt>
    <dgm:pt modelId="{B598E056-7193-45F7-8FEC-9F2D1A16D49F}" type="sibTrans" cxnId="{56492E39-F643-4852-A9B6-11F6B4882F1B}">
      <dgm:prSet/>
      <dgm:spPr/>
      <dgm:t>
        <a:bodyPr/>
        <a:lstStyle/>
        <a:p>
          <a:endParaRPr lang="ru-RU"/>
        </a:p>
      </dgm:t>
    </dgm:pt>
    <dgm:pt modelId="{CFF3D3B5-D1D6-45DC-B81E-5FC1226D9027}" type="parTrans" cxnId="{56492E39-F643-4852-A9B6-11F6B4882F1B}">
      <dgm:prSet/>
      <dgm:spPr/>
      <dgm:t>
        <a:bodyPr/>
        <a:lstStyle/>
        <a:p>
          <a:endParaRPr lang="ru-RU"/>
        </a:p>
      </dgm:t>
    </dgm:pt>
    <dgm:pt modelId="{4E37D34B-DB33-46B2-82AD-9A101C24D58B}">
      <dgm:prSet phldrT="[Текст]" custT="1"/>
      <dgm:spPr>
        <a:solidFill>
          <a:srgbClr val="002060">
            <a:alpha val="91000"/>
          </a:srgbClr>
        </a:solidFill>
      </dgm:spPr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Book Antiqua" pitchFamily="18" charset="0"/>
            </a:rPr>
            <a:t>Автомобільні заводи в США  виготовили понад 49 млн. автомашин</a:t>
          </a:r>
          <a:endParaRPr lang="ru-RU" sz="1400" dirty="0">
            <a:solidFill>
              <a:schemeClr val="bg1"/>
            </a:solidFill>
            <a:latin typeface="Book Antiqua" pitchFamily="18" charset="0"/>
          </a:endParaRPr>
        </a:p>
      </dgm:t>
    </dgm:pt>
    <dgm:pt modelId="{6B2BC5E8-B20E-4B69-ACBB-183774B321FD}" type="sibTrans" cxnId="{B4379487-AF37-4BCA-B50A-2526F700EBEA}">
      <dgm:prSet/>
      <dgm:spPr/>
      <dgm:t>
        <a:bodyPr/>
        <a:lstStyle/>
        <a:p>
          <a:endParaRPr lang="ru-RU"/>
        </a:p>
      </dgm:t>
    </dgm:pt>
    <dgm:pt modelId="{65926423-F8CE-4100-A1D7-6B1CF865C308}" type="parTrans" cxnId="{B4379487-AF37-4BCA-B50A-2526F700EBEA}">
      <dgm:prSet/>
      <dgm:spPr/>
      <dgm:t>
        <a:bodyPr/>
        <a:lstStyle/>
        <a:p>
          <a:endParaRPr lang="ru-RU"/>
        </a:p>
      </dgm:t>
    </dgm:pt>
    <dgm:pt modelId="{792A39D5-01EE-418B-9FC6-E678429B2502}">
      <dgm:prSet phldrT="[Текст]" custT="1"/>
      <dgm:spPr>
        <a:solidFill>
          <a:srgbClr val="333399">
            <a:alpha val="89804"/>
          </a:srgbClr>
        </a:solidFill>
      </dgm:spPr>
      <dgm:t>
        <a:bodyPr/>
        <a:lstStyle/>
        <a:p>
          <a:r>
            <a:rPr lang="uk-UA" sz="1200" dirty="0" smtClean="0">
              <a:solidFill>
                <a:schemeClr val="bg1"/>
              </a:solidFill>
              <a:latin typeface="Book Antiqua" pitchFamily="18" charset="0"/>
            </a:rPr>
            <a:t>При зменшенні загальної кількості банків(з 30 до 24 тис. ), їхні капітали збільшились на 21 млрд. доларів</a:t>
          </a:r>
          <a:endParaRPr lang="ru-RU" sz="1200" dirty="0">
            <a:solidFill>
              <a:schemeClr val="bg1"/>
            </a:solidFill>
            <a:latin typeface="Book Antiqua" pitchFamily="18" charset="0"/>
          </a:endParaRPr>
        </a:p>
      </dgm:t>
    </dgm:pt>
    <dgm:pt modelId="{C3569DD9-679C-4C11-BCC7-2B9F03BA9F2F}" type="sibTrans" cxnId="{72DAA90D-C0C7-4DBB-BB9A-9345A34681BB}">
      <dgm:prSet/>
      <dgm:spPr/>
      <dgm:t>
        <a:bodyPr/>
        <a:lstStyle/>
        <a:p>
          <a:endParaRPr lang="ru-RU"/>
        </a:p>
      </dgm:t>
    </dgm:pt>
    <dgm:pt modelId="{2FA0EC10-CC89-416F-BEC7-7092801883F3}" type="parTrans" cxnId="{72DAA90D-C0C7-4DBB-BB9A-9345A34681BB}">
      <dgm:prSet/>
      <dgm:spPr/>
      <dgm:t>
        <a:bodyPr/>
        <a:lstStyle/>
        <a:p>
          <a:endParaRPr lang="ru-RU"/>
        </a:p>
      </dgm:t>
    </dgm:pt>
    <dgm:pt modelId="{F82A931D-B84C-4A98-B1F2-4D98C1191A68}">
      <dgm:prSet phldrT="[Текст]" custT="1"/>
      <dgm:spPr>
        <a:solidFill>
          <a:srgbClr val="000066">
            <a:alpha val="89804"/>
          </a:srgbClr>
        </a:solidFill>
      </dgm:spPr>
      <dgm:t>
        <a:bodyPr/>
        <a:lstStyle/>
        <a:p>
          <a:r>
            <a:rPr lang="uk-UA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Зростання експорту товарів 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95096F3-5CA2-4D07-88FA-0FCA55ABDA81}" type="parTrans" cxnId="{4E7F5FC6-EA80-4ADD-9DCE-40AE1A65D561}">
      <dgm:prSet/>
      <dgm:spPr/>
      <dgm:t>
        <a:bodyPr/>
        <a:lstStyle/>
        <a:p>
          <a:endParaRPr lang="ru-RU"/>
        </a:p>
      </dgm:t>
    </dgm:pt>
    <dgm:pt modelId="{819A55F7-B0F8-4E3D-80BB-DAF1DE84D738}" type="sibTrans" cxnId="{4E7F5FC6-EA80-4ADD-9DCE-40AE1A65D561}">
      <dgm:prSet/>
      <dgm:spPr/>
      <dgm:t>
        <a:bodyPr/>
        <a:lstStyle/>
        <a:p>
          <a:endParaRPr lang="ru-RU"/>
        </a:p>
      </dgm:t>
    </dgm:pt>
    <dgm:pt modelId="{F6370A0A-431B-4D4C-9656-DB11A8B529C1}" type="pres">
      <dgm:prSet presAssocID="{11352943-A2E5-4D68-9A2B-EECB06851AC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464C96A-9645-4E74-8453-2BF2BAEF5AFC}" type="pres">
      <dgm:prSet presAssocID="{11352943-A2E5-4D68-9A2B-EECB06851AC8}" presName="pyramid" presStyleLbl="node1" presStyleIdx="0" presStyleCnt="1" custLinFactNeighborX="10625"/>
      <dgm:spPr>
        <a:blipFill dpi="0" rotWithShape="0">
          <a:blip xmlns:r="http://schemas.openxmlformats.org/officeDocument/2006/relationships" r:embed="rId1">
            <a:lum bright="4000" contrast="8000"/>
          </a:blip>
          <a:srcRect/>
          <a:stretch>
            <a:fillRect/>
          </a:stretch>
        </a:blipFill>
        <a:effectLst>
          <a:outerShdw dir="9000000" sx="4000" sy="4000" rotWithShape="0">
            <a:srgbClr val="000000"/>
          </a:outerShdw>
        </a:effectLst>
      </dgm:spPr>
      <dgm:t>
        <a:bodyPr/>
        <a:lstStyle/>
        <a:p>
          <a:endParaRPr lang="ru-RU"/>
        </a:p>
      </dgm:t>
    </dgm:pt>
    <dgm:pt modelId="{8D7F33D9-50A6-46BE-BDFC-9DD1D4E01796}" type="pres">
      <dgm:prSet presAssocID="{11352943-A2E5-4D68-9A2B-EECB06851AC8}" presName="theList" presStyleCnt="0"/>
      <dgm:spPr/>
    </dgm:pt>
    <dgm:pt modelId="{DECD6610-F723-4771-B204-95E3FD49A2A4}" type="pres">
      <dgm:prSet presAssocID="{4E37D34B-DB33-46B2-82AD-9A101C24D58B}" presName="aNode" presStyleLbl="fgAcc1" presStyleIdx="0" presStyleCnt="4" custLinFactNeighborX="16947" custLinFactNeighborY="-98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44A11-3E26-465F-9BC0-C838215D9283}" type="pres">
      <dgm:prSet presAssocID="{4E37D34B-DB33-46B2-82AD-9A101C24D58B}" presName="aSpace" presStyleCnt="0"/>
      <dgm:spPr/>
    </dgm:pt>
    <dgm:pt modelId="{23EAEFF6-15AB-44E7-B355-D9C45D13F803}" type="pres">
      <dgm:prSet presAssocID="{A605365D-4A3F-49C2-8871-3E351D15D4DF}" presName="aNode" presStyleLbl="fgAcc1" presStyleIdx="1" presStyleCnt="4" custLinFactNeighborX="16947" custLinFactNeighborY="-49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DF7E3-1716-4A10-9358-049E38C51706}" type="pres">
      <dgm:prSet presAssocID="{A605365D-4A3F-49C2-8871-3E351D15D4DF}" presName="aSpace" presStyleCnt="0"/>
      <dgm:spPr/>
    </dgm:pt>
    <dgm:pt modelId="{145BA31F-892E-476E-9717-8A795F21FF02}" type="pres">
      <dgm:prSet presAssocID="{792A39D5-01EE-418B-9FC6-E678429B2502}" presName="aNode" presStyleLbl="fgAcc1" presStyleIdx="2" presStyleCnt="4" custLinFactNeighborX="16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E8EF8-D81A-460A-A7DF-C2C1FAA506C1}" type="pres">
      <dgm:prSet presAssocID="{792A39D5-01EE-418B-9FC6-E678429B2502}" presName="aSpace" presStyleCnt="0"/>
      <dgm:spPr/>
    </dgm:pt>
    <dgm:pt modelId="{7EBBCA87-4199-476F-892C-A5C693CDADB3}" type="pres">
      <dgm:prSet presAssocID="{F82A931D-B84C-4A98-B1F2-4D98C1191A68}" presName="aNode" presStyleLbl="fgAcc1" presStyleIdx="3" presStyleCnt="4" custLinFactNeighborX="16947" custLinFactNeighborY="49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40141-34CA-445E-AC08-06FA089C8E36}" type="pres">
      <dgm:prSet presAssocID="{F82A931D-B84C-4A98-B1F2-4D98C1191A68}" presName="aSpace" presStyleCnt="0"/>
      <dgm:spPr/>
    </dgm:pt>
  </dgm:ptLst>
  <dgm:cxnLst>
    <dgm:cxn modelId="{B4379487-AF37-4BCA-B50A-2526F700EBEA}" srcId="{11352943-A2E5-4D68-9A2B-EECB06851AC8}" destId="{4E37D34B-DB33-46B2-82AD-9A101C24D58B}" srcOrd="0" destOrd="0" parTransId="{65926423-F8CE-4100-A1D7-6B1CF865C308}" sibTransId="{6B2BC5E8-B20E-4B69-ACBB-183774B321FD}"/>
    <dgm:cxn modelId="{56492E39-F643-4852-A9B6-11F6B4882F1B}" srcId="{11352943-A2E5-4D68-9A2B-EECB06851AC8}" destId="{A605365D-4A3F-49C2-8871-3E351D15D4DF}" srcOrd="1" destOrd="0" parTransId="{CFF3D3B5-D1D6-45DC-B81E-5FC1226D9027}" sibTransId="{B598E056-7193-45F7-8FEC-9F2D1A16D49F}"/>
    <dgm:cxn modelId="{4293F6FD-0821-4910-9538-D77046C5C819}" type="presOf" srcId="{792A39D5-01EE-418B-9FC6-E678429B2502}" destId="{145BA31F-892E-476E-9717-8A795F21FF02}" srcOrd="0" destOrd="0" presId="urn:microsoft.com/office/officeart/2005/8/layout/pyramid2"/>
    <dgm:cxn modelId="{4E7F5FC6-EA80-4ADD-9DCE-40AE1A65D561}" srcId="{11352943-A2E5-4D68-9A2B-EECB06851AC8}" destId="{F82A931D-B84C-4A98-B1F2-4D98C1191A68}" srcOrd="3" destOrd="0" parTransId="{B95096F3-5CA2-4D07-88FA-0FCA55ABDA81}" sibTransId="{819A55F7-B0F8-4E3D-80BB-DAF1DE84D738}"/>
    <dgm:cxn modelId="{821979FF-EB9E-4B07-B44F-52AB7DB2671B}" type="presOf" srcId="{11352943-A2E5-4D68-9A2B-EECB06851AC8}" destId="{F6370A0A-431B-4D4C-9656-DB11A8B529C1}" srcOrd="0" destOrd="0" presId="urn:microsoft.com/office/officeart/2005/8/layout/pyramid2"/>
    <dgm:cxn modelId="{AC71FF88-ABC6-4F70-8359-F296DCB34C9E}" type="presOf" srcId="{F82A931D-B84C-4A98-B1F2-4D98C1191A68}" destId="{7EBBCA87-4199-476F-892C-A5C693CDADB3}" srcOrd="0" destOrd="0" presId="urn:microsoft.com/office/officeart/2005/8/layout/pyramid2"/>
    <dgm:cxn modelId="{CF626DB5-7F08-4C2C-9309-BF3B73E6095C}" type="presOf" srcId="{A605365D-4A3F-49C2-8871-3E351D15D4DF}" destId="{23EAEFF6-15AB-44E7-B355-D9C45D13F803}" srcOrd="0" destOrd="0" presId="urn:microsoft.com/office/officeart/2005/8/layout/pyramid2"/>
    <dgm:cxn modelId="{72DAA90D-C0C7-4DBB-BB9A-9345A34681BB}" srcId="{11352943-A2E5-4D68-9A2B-EECB06851AC8}" destId="{792A39D5-01EE-418B-9FC6-E678429B2502}" srcOrd="2" destOrd="0" parTransId="{2FA0EC10-CC89-416F-BEC7-7092801883F3}" sibTransId="{C3569DD9-679C-4C11-BCC7-2B9F03BA9F2F}"/>
    <dgm:cxn modelId="{761948A3-68F9-4885-AEEC-D772FA1096E3}" type="presOf" srcId="{4E37D34B-DB33-46B2-82AD-9A101C24D58B}" destId="{DECD6610-F723-4771-B204-95E3FD49A2A4}" srcOrd="0" destOrd="0" presId="urn:microsoft.com/office/officeart/2005/8/layout/pyramid2"/>
    <dgm:cxn modelId="{CC65C591-1181-49F4-9389-CC80B0C8665D}" type="presParOf" srcId="{F6370A0A-431B-4D4C-9656-DB11A8B529C1}" destId="{9464C96A-9645-4E74-8453-2BF2BAEF5AFC}" srcOrd="0" destOrd="0" presId="urn:microsoft.com/office/officeart/2005/8/layout/pyramid2"/>
    <dgm:cxn modelId="{6EE71C6C-5192-421F-A9AB-3C7842ABC4BA}" type="presParOf" srcId="{F6370A0A-431B-4D4C-9656-DB11A8B529C1}" destId="{8D7F33D9-50A6-46BE-BDFC-9DD1D4E01796}" srcOrd="1" destOrd="0" presId="urn:microsoft.com/office/officeart/2005/8/layout/pyramid2"/>
    <dgm:cxn modelId="{D3199171-6AA3-4A77-ACD8-4BBFEE30FD6C}" type="presParOf" srcId="{8D7F33D9-50A6-46BE-BDFC-9DD1D4E01796}" destId="{DECD6610-F723-4771-B204-95E3FD49A2A4}" srcOrd="0" destOrd="0" presId="urn:microsoft.com/office/officeart/2005/8/layout/pyramid2"/>
    <dgm:cxn modelId="{30953E3E-37E8-40B2-9C9E-A5CDFC3D75C0}" type="presParOf" srcId="{8D7F33D9-50A6-46BE-BDFC-9DD1D4E01796}" destId="{28844A11-3E26-465F-9BC0-C838215D9283}" srcOrd="1" destOrd="0" presId="urn:microsoft.com/office/officeart/2005/8/layout/pyramid2"/>
    <dgm:cxn modelId="{A77179E6-9463-4D85-94B2-52CD1F806EDD}" type="presParOf" srcId="{8D7F33D9-50A6-46BE-BDFC-9DD1D4E01796}" destId="{23EAEFF6-15AB-44E7-B355-D9C45D13F803}" srcOrd="2" destOrd="0" presId="urn:microsoft.com/office/officeart/2005/8/layout/pyramid2"/>
    <dgm:cxn modelId="{A96FA3D5-96FC-4256-8D29-32FBCBE07187}" type="presParOf" srcId="{8D7F33D9-50A6-46BE-BDFC-9DD1D4E01796}" destId="{238DF7E3-1716-4A10-9358-049E38C51706}" srcOrd="3" destOrd="0" presId="urn:microsoft.com/office/officeart/2005/8/layout/pyramid2"/>
    <dgm:cxn modelId="{BC989F6A-944F-4D1D-AE77-EC8E3E3D0794}" type="presParOf" srcId="{8D7F33D9-50A6-46BE-BDFC-9DD1D4E01796}" destId="{145BA31F-892E-476E-9717-8A795F21FF02}" srcOrd="4" destOrd="0" presId="urn:microsoft.com/office/officeart/2005/8/layout/pyramid2"/>
    <dgm:cxn modelId="{5302D9E0-F3A1-4C97-8C22-7070F972CEE1}" type="presParOf" srcId="{8D7F33D9-50A6-46BE-BDFC-9DD1D4E01796}" destId="{140E8EF8-D81A-460A-A7DF-C2C1FAA506C1}" srcOrd="5" destOrd="0" presId="urn:microsoft.com/office/officeart/2005/8/layout/pyramid2"/>
    <dgm:cxn modelId="{7524AB8E-6710-4B53-80BD-41A5A604E9F9}" type="presParOf" srcId="{8D7F33D9-50A6-46BE-BDFC-9DD1D4E01796}" destId="{7EBBCA87-4199-476F-892C-A5C693CDADB3}" srcOrd="6" destOrd="0" presId="urn:microsoft.com/office/officeart/2005/8/layout/pyramid2"/>
    <dgm:cxn modelId="{617D0BFE-70A4-4335-B16B-29D3A1C5E685}" type="presParOf" srcId="{8D7F33D9-50A6-46BE-BDFC-9DD1D4E01796}" destId="{BA140141-34CA-445E-AC08-06FA089C8E36}" srcOrd="7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EBD85-0D23-4F91-8BE3-ABBFD22E1A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F73A28-3EBA-48D2-B3FC-823086D98DB1}">
      <dgm:prSet phldrT="[Текст]"/>
      <dgm:spPr>
        <a:solidFill>
          <a:srgbClr val="336699"/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Обмеження державного втручання в економіку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702B70-DC6A-4B6F-AE12-42A675BDE5AF}" type="parTrans" cxnId="{EC6ECF04-BBB3-4E7C-B426-AB517BBB7D6B}">
      <dgm:prSet/>
      <dgm:spPr/>
      <dgm:t>
        <a:bodyPr/>
        <a:lstStyle/>
        <a:p>
          <a:endParaRPr lang="ru-RU"/>
        </a:p>
      </dgm:t>
    </dgm:pt>
    <dgm:pt modelId="{363405B9-1E5E-415A-ACE3-22385125CF02}" type="sibTrans" cxnId="{EC6ECF04-BBB3-4E7C-B426-AB517BBB7D6B}">
      <dgm:prSet/>
      <dgm:spPr/>
      <dgm:t>
        <a:bodyPr/>
        <a:lstStyle/>
        <a:p>
          <a:endParaRPr lang="ru-RU"/>
        </a:p>
      </dgm:t>
    </dgm:pt>
    <dgm:pt modelId="{0BBD7D4A-50D2-485C-864B-07C4A230A886}">
      <dgm:prSet phldrT="[Текст]"/>
      <dgm:spPr>
        <a:solidFill>
          <a:schemeClr val="tx1"/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Скорочення податків на великі прибутки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2853E2-3802-4BCA-936B-ED60DCE6CB40}" type="parTrans" cxnId="{3ABDC32C-5D0D-4FDD-A28D-25DB5D0AD743}">
      <dgm:prSet/>
      <dgm:spPr/>
      <dgm:t>
        <a:bodyPr/>
        <a:lstStyle/>
        <a:p>
          <a:endParaRPr lang="ru-RU"/>
        </a:p>
      </dgm:t>
    </dgm:pt>
    <dgm:pt modelId="{869B2906-8D49-419E-9301-D03ED2A2D8BE}" type="sibTrans" cxnId="{3ABDC32C-5D0D-4FDD-A28D-25DB5D0AD743}">
      <dgm:prSet/>
      <dgm:spPr/>
      <dgm:t>
        <a:bodyPr/>
        <a:lstStyle/>
        <a:p>
          <a:endParaRPr lang="ru-RU"/>
        </a:p>
      </dgm:t>
    </dgm:pt>
    <dgm:pt modelId="{CFA3C73B-5611-4378-8B10-8F70A839BEDD}">
      <dgm:prSet phldrT="[Текст]"/>
      <dgm:spPr>
        <a:solidFill>
          <a:srgbClr val="336699"/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Надання переваги приватному бізнесу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4C4FE4-2819-4638-9598-C9ADAC4D1625}" type="parTrans" cxnId="{4525675C-EA5F-48F3-8DC5-B0FDFA479825}">
      <dgm:prSet/>
      <dgm:spPr/>
      <dgm:t>
        <a:bodyPr/>
        <a:lstStyle/>
        <a:p>
          <a:endParaRPr lang="ru-RU"/>
        </a:p>
      </dgm:t>
    </dgm:pt>
    <dgm:pt modelId="{BE0E6781-B97E-48DB-A7A1-075140883A38}" type="sibTrans" cxnId="{4525675C-EA5F-48F3-8DC5-B0FDFA479825}">
      <dgm:prSet/>
      <dgm:spPr/>
      <dgm:t>
        <a:bodyPr/>
        <a:lstStyle/>
        <a:p>
          <a:endParaRPr lang="ru-RU"/>
        </a:p>
      </dgm:t>
    </dgm:pt>
    <dgm:pt modelId="{0CF8B663-6EF1-4C96-AACD-B2DA12650535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Скорочення державних видатків на соціальні програми( пенсії, допомога безробітним)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CCB242-C2F9-4B6A-8E8F-C5BE551AABE2}" type="parTrans" cxnId="{1BBB75D4-73C4-4D90-A80E-32FC8134AF85}">
      <dgm:prSet/>
      <dgm:spPr/>
      <dgm:t>
        <a:bodyPr/>
        <a:lstStyle/>
        <a:p>
          <a:endParaRPr lang="ru-RU"/>
        </a:p>
      </dgm:t>
    </dgm:pt>
    <dgm:pt modelId="{3DBE31EF-DB92-4E18-91F0-29B0435F1C32}" type="sibTrans" cxnId="{1BBB75D4-73C4-4D90-A80E-32FC8134AF85}">
      <dgm:prSet/>
      <dgm:spPr/>
      <dgm:t>
        <a:bodyPr/>
        <a:lstStyle/>
        <a:p>
          <a:endParaRPr lang="ru-RU"/>
        </a:p>
      </dgm:t>
    </dgm:pt>
    <dgm:pt modelId="{934FC9D4-3759-4C8C-AAF5-A15449EE5CEB}" type="pres">
      <dgm:prSet presAssocID="{199EBD85-0D23-4F91-8BE3-ABBFD22E1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D7968-A8DC-482B-9E30-1089C7442B9D}" type="pres">
      <dgm:prSet presAssocID="{42F73A28-3EBA-48D2-B3FC-823086D98DB1}" presName="parentLin" presStyleCnt="0"/>
      <dgm:spPr/>
    </dgm:pt>
    <dgm:pt modelId="{7616FA71-BE6F-4E6C-9FEB-6D4F3045628C}" type="pres">
      <dgm:prSet presAssocID="{42F73A28-3EBA-48D2-B3FC-823086D98DB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541D4D1-3705-4E33-B0BF-93A0F7536E6D}" type="pres">
      <dgm:prSet presAssocID="{42F73A28-3EBA-48D2-B3FC-823086D98D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3CD58-92E8-4924-8286-4D7BECD3F15B}" type="pres">
      <dgm:prSet presAssocID="{42F73A28-3EBA-48D2-B3FC-823086D98DB1}" presName="negativeSpace" presStyleCnt="0"/>
      <dgm:spPr/>
    </dgm:pt>
    <dgm:pt modelId="{0C783DC8-389D-4883-89D2-B29E1655660E}" type="pres">
      <dgm:prSet presAssocID="{42F73A28-3EBA-48D2-B3FC-823086D98DB1}" presName="childText" presStyleLbl="conFgAcc1" presStyleIdx="0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31EB73B9-89D2-4B03-AE21-A59F9C2D0781}" type="pres">
      <dgm:prSet presAssocID="{363405B9-1E5E-415A-ACE3-22385125CF02}" presName="spaceBetweenRectangles" presStyleCnt="0"/>
      <dgm:spPr/>
    </dgm:pt>
    <dgm:pt modelId="{6D325F0A-9FBE-47D8-9F47-FEA9C67154FC}" type="pres">
      <dgm:prSet presAssocID="{0BBD7D4A-50D2-485C-864B-07C4A230A886}" presName="parentLin" presStyleCnt="0"/>
      <dgm:spPr/>
    </dgm:pt>
    <dgm:pt modelId="{FE3E6B15-0856-47D3-B5AA-06F66DB87414}" type="pres">
      <dgm:prSet presAssocID="{0BBD7D4A-50D2-485C-864B-07C4A230A8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A056D4B-FEC2-4F3F-AE0D-8F58A5A431AD}" type="pres">
      <dgm:prSet presAssocID="{0BBD7D4A-50D2-485C-864B-07C4A230A88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04F78-F85D-4164-9FFF-80976B7F5957}" type="pres">
      <dgm:prSet presAssocID="{0BBD7D4A-50D2-485C-864B-07C4A230A886}" presName="negativeSpace" presStyleCnt="0"/>
      <dgm:spPr/>
    </dgm:pt>
    <dgm:pt modelId="{F6A811C9-5038-4B0A-9D15-2CB43D62031E}" type="pres">
      <dgm:prSet presAssocID="{0BBD7D4A-50D2-485C-864B-07C4A230A886}" presName="childText" presStyleLbl="conFgAcc1" presStyleIdx="1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7448393F-7705-430D-9FE3-B5430CF03F80}" type="pres">
      <dgm:prSet presAssocID="{869B2906-8D49-419E-9301-D03ED2A2D8BE}" presName="spaceBetweenRectangles" presStyleCnt="0"/>
      <dgm:spPr/>
    </dgm:pt>
    <dgm:pt modelId="{7E5ABE0C-2531-4BEC-AE45-79F20F2D9FB4}" type="pres">
      <dgm:prSet presAssocID="{CFA3C73B-5611-4378-8B10-8F70A839BEDD}" presName="parentLin" presStyleCnt="0"/>
      <dgm:spPr/>
    </dgm:pt>
    <dgm:pt modelId="{25403C6F-6302-450D-9CFD-01EFF993D519}" type="pres">
      <dgm:prSet presAssocID="{CFA3C73B-5611-4378-8B10-8F70A839BED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8B2560C-FA6A-4C3E-B89E-36FEDD077DB9}" type="pres">
      <dgm:prSet presAssocID="{CFA3C73B-5611-4378-8B10-8F70A839BEDD}" presName="parentText" presStyleLbl="node1" presStyleIdx="2" presStyleCnt="4" custLinFactNeighborX="6195" custLinFactNeighborY="2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3C05B-6CA3-4056-84E1-46DE934ED329}" type="pres">
      <dgm:prSet presAssocID="{CFA3C73B-5611-4378-8B10-8F70A839BEDD}" presName="negativeSpace" presStyleCnt="0"/>
      <dgm:spPr/>
    </dgm:pt>
    <dgm:pt modelId="{F747B2D7-BC0C-4238-BD26-57367E85C16D}" type="pres">
      <dgm:prSet presAssocID="{CFA3C73B-5611-4378-8B10-8F70A839BEDD}" presName="childText" presStyleLbl="conFgAcc1" presStyleIdx="2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6F80656D-2336-4E3A-B937-CEFF42B41BC9}" type="pres">
      <dgm:prSet presAssocID="{BE0E6781-B97E-48DB-A7A1-075140883A38}" presName="spaceBetweenRectangles" presStyleCnt="0"/>
      <dgm:spPr/>
    </dgm:pt>
    <dgm:pt modelId="{4CC85D55-89B8-41F4-BBF1-091A30CB4062}" type="pres">
      <dgm:prSet presAssocID="{0CF8B663-6EF1-4C96-AACD-B2DA12650535}" presName="parentLin" presStyleCnt="0"/>
      <dgm:spPr/>
    </dgm:pt>
    <dgm:pt modelId="{13EF3212-322C-4E43-8624-B4D6BF17B1B0}" type="pres">
      <dgm:prSet presAssocID="{0CF8B663-6EF1-4C96-AACD-B2DA1265053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EC5B4AE-5504-4478-A690-13D1D3460A7B}" type="pres">
      <dgm:prSet presAssocID="{0CF8B663-6EF1-4C96-AACD-B2DA126505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F5A70-423C-480C-9773-2C16F3A2F69D}" type="pres">
      <dgm:prSet presAssocID="{0CF8B663-6EF1-4C96-AACD-B2DA12650535}" presName="negativeSpace" presStyleCnt="0"/>
      <dgm:spPr/>
    </dgm:pt>
    <dgm:pt modelId="{C7B256E0-EC54-4D38-9236-91D47A84F0B5}" type="pres">
      <dgm:prSet presAssocID="{0CF8B663-6EF1-4C96-AACD-B2DA12650535}" presName="childText" presStyleLbl="conFgAcc1" presStyleIdx="3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</dgm:ptLst>
  <dgm:cxnLst>
    <dgm:cxn modelId="{E8CC4A4E-6EE3-4AE7-B0EA-DD44AE6B25EC}" type="presOf" srcId="{CFA3C73B-5611-4378-8B10-8F70A839BEDD}" destId="{25403C6F-6302-450D-9CFD-01EFF993D519}" srcOrd="0" destOrd="0" presId="urn:microsoft.com/office/officeart/2005/8/layout/list1"/>
    <dgm:cxn modelId="{3ABDC32C-5D0D-4FDD-A28D-25DB5D0AD743}" srcId="{199EBD85-0D23-4F91-8BE3-ABBFD22E1AE8}" destId="{0BBD7D4A-50D2-485C-864B-07C4A230A886}" srcOrd="1" destOrd="0" parTransId="{412853E2-3802-4BCA-936B-ED60DCE6CB40}" sibTransId="{869B2906-8D49-419E-9301-D03ED2A2D8BE}"/>
    <dgm:cxn modelId="{963E542C-80F6-4F0F-954E-D9EFF24D0FEE}" type="presOf" srcId="{0BBD7D4A-50D2-485C-864B-07C4A230A886}" destId="{9A056D4B-FEC2-4F3F-AE0D-8F58A5A431AD}" srcOrd="1" destOrd="0" presId="urn:microsoft.com/office/officeart/2005/8/layout/list1"/>
    <dgm:cxn modelId="{3CCBB238-3006-494C-965E-B1F6872BAE8A}" type="presOf" srcId="{0CF8B663-6EF1-4C96-AACD-B2DA12650535}" destId="{3EC5B4AE-5504-4478-A690-13D1D3460A7B}" srcOrd="1" destOrd="0" presId="urn:microsoft.com/office/officeart/2005/8/layout/list1"/>
    <dgm:cxn modelId="{1BBB75D4-73C4-4D90-A80E-32FC8134AF85}" srcId="{199EBD85-0D23-4F91-8BE3-ABBFD22E1AE8}" destId="{0CF8B663-6EF1-4C96-AACD-B2DA12650535}" srcOrd="3" destOrd="0" parTransId="{05CCB242-C2F9-4B6A-8E8F-C5BE551AABE2}" sibTransId="{3DBE31EF-DB92-4E18-91F0-29B0435F1C32}"/>
    <dgm:cxn modelId="{A64A5B50-9C56-4FDC-8F01-9923058E452B}" type="presOf" srcId="{0CF8B663-6EF1-4C96-AACD-B2DA12650535}" destId="{13EF3212-322C-4E43-8624-B4D6BF17B1B0}" srcOrd="0" destOrd="0" presId="urn:microsoft.com/office/officeart/2005/8/layout/list1"/>
    <dgm:cxn modelId="{3612EB2F-DD2D-4596-823A-1827211E8633}" type="presOf" srcId="{0BBD7D4A-50D2-485C-864B-07C4A230A886}" destId="{FE3E6B15-0856-47D3-B5AA-06F66DB87414}" srcOrd="0" destOrd="0" presId="urn:microsoft.com/office/officeart/2005/8/layout/list1"/>
    <dgm:cxn modelId="{4525675C-EA5F-48F3-8DC5-B0FDFA479825}" srcId="{199EBD85-0D23-4F91-8BE3-ABBFD22E1AE8}" destId="{CFA3C73B-5611-4378-8B10-8F70A839BEDD}" srcOrd="2" destOrd="0" parTransId="{C84C4FE4-2819-4638-9598-C9ADAC4D1625}" sibTransId="{BE0E6781-B97E-48DB-A7A1-075140883A38}"/>
    <dgm:cxn modelId="{E6036FB5-179E-4202-B818-DD087BDAC06E}" type="presOf" srcId="{42F73A28-3EBA-48D2-B3FC-823086D98DB1}" destId="{7616FA71-BE6F-4E6C-9FEB-6D4F3045628C}" srcOrd="0" destOrd="0" presId="urn:microsoft.com/office/officeart/2005/8/layout/list1"/>
    <dgm:cxn modelId="{B03FCEAA-09E7-46D9-B921-99B0E5D7AC48}" type="presOf" srcId="{42F73A28-3EBA-48D2-B3FC-823086D98DB1}" destId="{E541D4D1-3705-4E33-B0BF-93A0F7536E6D}" srcOrd="1" destOrd="0" presId="urn:microsoft.com/office/officeart/2005/8/layout/list1"/>
    <dgm:cxn modelId="{F476FD57-D252-4827-9A59-32B1C98E14E9}" type="presOf" srcId="{CFA3C73B-5611-4378-8B10-8F70A839BEDD}" destId="{A8B2560C-FA6A-4C3E-B89E-36FEDD077DB9}" srcOrd="1" destOrd="0" presId="urn:microsoft.com/office/officeart/2005/8/layout/list1"/>
    <dgm:cxn modelId="{DC361678-3198-4B2E-A048-C1C34A8D50C2}" type="presOf" srcId="{199EBD85-0D23-4F91-8BE3-ABBFD22E1AE8}" destId="{934FC9D4-3759-4C8C-AAF5-A15449EE5CEB}" srcOrd="0" destOrd="0" presId="urn:microsoft.com/office/officeart/2005/8/layout/list1"/>
    <dgm:cxn modelId="{EC6ECF04-BBB3-4E7C-B426-AB517BBB7D6B}" srcId="{199EBD85-0D23-4F91-8BE3-ABBFD22E1AE8}" destId="{42F73A28-3EBA-48D2-B3FC-823086D98DB1}" srcOrd="0" destOrd="0" parTransId="{11702B70-DC6A-4B6F-AE12-42A675BDE5AF}" sibTransId="{363405B9-1E5E-415A-ACE3-22385125CF02}"/>
    <dgm:cxn modelId="{71078386-5D2A-41EE-A9A6-2CB6D453D063}" type="presParOf" srcId="{934FC9D4-3759-4C8C-AAF5-A15449EE5CEB}" destId="{D7DD7968-A8DC-482B-9E30-1089C7442B9D}" srcOrd="0" destOrd="0" presId="urn:microsoft.com/office/officeart/2005/8/layout/list1"/>
    <dgm:cxn modelId="{1CEF9C57-C8E0-466C-A9D8-0EB19C5CF1BF}" type="presParOf" srcId="{D7DD7968-A8DC-482B-9E30-1089C7442B9D}" destId="{7616FA71-BE6F-4E6C-9FEB-6D4F3045628C}" srcOrd="0" destOrd="0" presId="urn:microsoft.com/office/officeart/2005/8/layout/list1"/>
    <dgm:cxn modelId="{7AE80B0C-ED18-412F-BA83-BF568CD7740A}" type="presParOf" srcId="{D7DD7968-A8DC-482B-9E30-1089C7442B9D}" destId="{E541D4D1-3705-4E33-B0BF-93A0F7536E6D}" srcOrd="1" destOrd="0" presId="urn:microsoft.com/office/officeart/2005/8/layout/list1"/>
    <dgm:cxn modelId="{5911BF4A-456A-455B-AAEC-3A5F92DA2560}" type="presParOf" srcId="{934FC9D4-3759-4C8C-AAF5-A15449EE5CEB}" destId="{03E3CD58-92E8-4924-8286-4D7BECD3F15B}" srcOrd="1" destOrd="0" presId="urn:microsoft.com/office/officeart/2005/8/layout/list1"/>
    <dgm:cxn modelId="{1476DB71-88AE-4AFD-9F74-FAA450235A73}" type="presParOf" srcId="{934FC9D4-3759-4C8C-AAF5-A15449EE5CEB}" destId="{0C783DC8-389D-4883-89D2-B29E1655660E}" srcOrd="2" destOrd="0" presId="urn:microsoft.com/office/officeart/2005/8/layout/list1"/>
    <dgm:cxn modelId="{CF5EEECC-366D-42F7-AC9B-085ADB9F6F26}" type="presParOf" srcId="{934FC9D4-3759-4C8C-AAF5-A15449EE5CEB}" destId="{31EB73B9-89D2-4B03-AE21-A59F9C2D0781}" srcOrd="3" destOrd="0" presId="urn:microsoft.com/office/officeart/2005/8/layout/list1"/>
    <dgm:cxn modelId="{83F8FA5F-E95A-4C8A-A881-A1E88CC4A3CD}" type="presParOf" srcId="{934FC9D4-3759-4C8C-AAF5-A15449EE5CEB}" destId="{6D325F0A-9FBE-47D8-9F47-FEA9C67154FC}" srcOrd="4" destOrd="0" presId="urn:microsoft.com/office/officeart/2005/8/layout/list1"/>
    <dgm:cxn modelId="{DB6BDEC6-4C14-4927-A0E7-1DDD1E8F8CD9}" type="presParOf" srcId="{6D325F0A-9FBE-47D8-9F47-FEA9C67154FC}" destId="{FE3E6B15-0856-47D3-B5AA-06F66DB87414}" srcOrd="0" destOrd="0" presId="urn:microsoft.com/office/officeart/2005/8/layout/list1"/>
    <dgm:cxn modelId="{AA90DED8-4963-4B3C-B609-CA0D78AF5E30}" type="presParOf" srcId="{6D325F0A-9FBE-47D8-9F47-FEA9C67154FC}" destId="{9A056D4B-FEC2-4F3F-AE0D-8F58A5A431AD}" srcOrd="1" destOrd="0" presId="urn:microsoft.com/office/officeart/2005/8/layout/list1"/>
    <dgm:cxn modelId="{CAD2DF08-1B4C-4B43-8A8D-9247C7EF1788}" type="presParOf" srcId="{934FC9D4-3759-4C8C-AAF5-A15449EE5CEB}" destId="{B0F04F78-F85D-4164-9FFF-80976B7F5957}" srcOrd="5" destOrd="0" presId="urn:microsoft.com/office/officeart/2005/8/layout/list1"/>
    <dgm:cxn modelId="{DA809EA4-8EFB-4BCF-9B6A-26ECEAEF123D}" type="presParOf" srcId="{934FC9D4-3759-4C8C-AAF5-A15449EE5CEB}" destId="{F6A811C9-5038-4B0A-9D15-2CB43D62031E}" srcOrd="6" destOrd="0" presId="urn:microsoft.com/office/officeart/2005/8/layout/list1"/>
    <dgm:cxn modelId="{D01AF489-9D0C-4D6D-BAD2-33C9EC6D7AF8}" type="presParOf" srcId="{934FC9D4-3759-4C8C-AAF5-A15449EE5CEB}" destId="{7448393F-7705-430D-9FE3-B5430CF03F80}" srcOrd="7" destOrd="0" presId="urn:microsoft.com/office/officeart/2005/8/layout/list1"/>
    <dgm:cxn modelId="{5F7B983B-728B-4CD6-B60F-607D6F4B60C3}" type="presParOf" srcId="{934FC9D4-3759-4C8C-AAF5-A15449EE5CEB}" destId="{7E5ABE0C-2531-4BEC-AE45-79F20F2D9FB4}" srcOrd="8" destOrd="0" presId="urn:microsoft.com/office/officeart/2005/8/layout/list1"/>
    <dgm:cxn modelId="{E5509B12-4B7E-4CE9-8238-3519A6D04EC1}" type="presParOf" srcId="{7E5ABE0C-2531-4BEC-AE45-79F20F2D9FB4}" destId="{25403C6F-6302-450D-9CFD-01EFF993D519}" srcOrd="0" destOrd="0" presId="urn:microsoft.com/office/officeart/2005/8/layout/list1"/>
    <dgm:cxn modelId="{3605A818-D9FC-4401-84BC-11B19257E6A5}" type="presParOf" srcId="{7E5ABE0C-2531-4BEC-AE45-79F20F2D9FB4}" destId="{A8B2560C-FA6A-4C3E-B89E-36FEDD077DB9}" srcOrd="1" destOrd="0" presId="urn:microsoft.com/office/officeart/2005/8/layout/list1"/>
    <dgm:cxn modelId="{93E1F42A-CFBE-4985-89E9-4E6AC078CAD3}" type="presParOf" srcId="{934FC9D4-3759-4C8C-AAF5-A15449EE5CEB}" destId="{6313C05B-6CA3-4056-84E1-46DE934ED329}" srcOrd="9" destOrd="0" presId="urn:microsoft.com/office/officeart/2005/8/layout/list1"/>
    <dgm:cxn modelId="{7884D326-9C7D-4B22-B0FA-3B4EF0147018}" type="presParOf" srcId="{934FC9D4-3759-4C8C-AAF5-A15449EE5CEB}" destId="{F747B2D7-BC0C-4238-BD26-57367E85C16D}" srcOrd="10" destOrd="0" presId="urn:microsoft.com/office/officeart/2005/8/layout/list1"/>
    <dgm:cxn modelId="{F3D6E1BC-0649-4FA2-A301-456627AC8F12}" type="presParOf" srcId="{934FC9D4-3759-4C8C-AAF5-A15449EE5CEB}" destId="{6F80656D-2336-4E3A-B937-CEFF42B41BC9}" srcOrd="11" destOrd="0" presId="urn:microsoft.com/office/officeart/2005/8/layout/list1"/>
    <dgm:cxn modelId="{12134BAD-1531-47C3-8BC6-6E4EFCFBD451}" type="presParOf" srcId="{934FC9D4-3759-4C8C-AAF5-A15449EE5CEB}" destId="{4CC85D55-89B8-41F4-BBF1-091A30CB4062}" srcOrd="12" destOrd="0" presId="urn:microsoft.com/office/officeart/2005/8/layout/list1"/>
    <dgm:cxn modelId="{517794C9-F408-45B7-B623-C66E20544232}" type="presParOf" srcId="{4CC85D55-89B8-41F4-BBF1-091A30CB4062}" destId="{13EF3212-322C-4E43-8624-B4D6BF17B1B0}" srcOrd="0" destOrd="0" presId="urn:microsoft.com/office/officeart/2005/8/layout/list1"/>
    <dgm:cxn modelId="{5C4CF691-EF62-4238-AA72-AEBF9E68B17C}" type="presParOf" srcId="{4CC85D55-89B8-41F4-BBF1-091A30CB4062}" destId="{3EC5B4AE-5504-4478-A690-13D1D3460A7B}" srcOrd="1" destOrd="0" presId="urn:microsoft.com/office/officeart/2005/8/layout/list1"/>
    <dgm:cxn modelId="{E5D16058-8E1A-4616-ADD1-5722E14A65C0}" type="presParOf" srcId="{934FC9D4-3759-4C8C-AAF5-A15449EE5CEB}" destId="{0FBF5A70-423C-480C-9773-2C16F3A2F69D}" srcOrd="13" destOrd="0" presId="urn:microsoft.com/office/officeart/2005/8/layout/list1"/>
    <dgm:cxn modelId="{DB486DA0-B7DA-434A-8E73-0D44C3ADAC37}" type="presParOf" srcId="{934FC9D4-3759-4C8C-AAF5-A15449EE5CEB}" destId="{C7B256E0-EC54-4D38-9236-91D47A84F0B5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1469E-7694-4997-A69A-5E6F0DAE2E2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1572E7-CBAA-4684-95D4-2B2A64F9ED59}">
      <dgm:prSet phldrT="[Текст]" custT="1"/>
      <dgm:spPr>
        <a:solidFill>
          <a:srgbClr val="660066">
            <a:alpha val="54000"/>
          </a:srgbClr>
        </a:solidFill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Надмонополізація економіки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73BC-2596-47F0-A69E-F635F18476A4}" type="parTrans" cxnId="{475DE369-5158-47DF-85B1-E4F01C34036C}">
      <dgm:prSet/>
      <dgm:spPr/>
      <dgm:t>
        <a:bodyPr/>
        <a:lstStyle/>
        <a:p>
          <a:endParaRPr lang="ru-RU"/>
        </a:p>
      </dgm:t>
    </dgm:pt>
    <dgm:pt modelId="{A5EEB6BC-71C5-44AF-BBF0-4DFD75219140}" type="sibTrans" cxnId="{475DE369-5158-47DF-85B1-E4F01C34036C}">
      <dgm:prSet/>
      <dgm:spPr/>
      <dgm:t>
        <a:bodyPr/>
        <a:lstStyle/>
        <a:p>
          <a:endParaRPr lang="ru-RU"/>
        </a:p>
      </dgm:t>
    </dgm:pt>
    <dgm:pt modelId="{4B74D31C-CC79-4C78-9A81-9B10818BAE05}">
      <dgm:prSet phldrT="[Текст]" custT="1"/>
      <dgm:spPr>
        <a:solidFill>
          <a:srgbClr val="333399">
            <a:alpha val="62000"/>
          </a:srgbClr>
        </a:solidFill>
      </dgm:spPr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Низька собівартість виготовленої продукції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88EE6F-BD36-41A4-8B62-31CE8E513119}" type="parTrans" cxnId="{DFDA53A4-46FA-4D3A-BE9E-F73BA380D861}">
      <dgm:prSet/>
      <dgm:spPr/>
      <dgm:t>
        <a:bodyPr/>
        <a:lstStyle/>
        <a:p>
          <a:endParaRPr lang="ru-RU"/>
        </a:p>
      </dgm:t>
    </dgm:pt>
    <dgm:pt modelId="{9C4FAAAF-A450-457F-9E64-789066E823D9}" type="sibTrans" cxnId="{DFDA53A4-46FA-4D3A-BE9E-F73BA380D861}">
      <dgm:prSet/>
      <dgm:spPr/>
      <dgm:t>
        <a:bodyPr/>
        <a:lstStyle/>
        <a:p>
          <a:endParaRPr lang="ru-RU"/>
        </a:p>
      </dgm:t>
    </dgm:pt>
    <dgm:pt modelId="{56B64A3A-C10F-45B0-94B3-080869DF615C}">
      <dgm:prSet phldrT="[Текст]" custT="1"/>
      <dgm:spPr>
        <a:solidFill>
          <a:srgbClr val="336699">
            <a:alpha val="79000"/>
          </a:srgbClr>
        </a:solidFill>
      </dgm:spPr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Розорення дрібних підприємств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F7292-26AE-441A-977A-9ED8DB79B453}" type="parTrans" cxnId="{ACF28B63-0B47-4D8E-9AC1-9C6D5296ACC1}">
      <dgm:prSet/>
      <dgm:spPr/>
      <dgm:t>
        <a:bodyPr/>
        <a:lstStyle/>
        <a:p>
          <a:endParaRPr lang="ru-RU"/>
        </a:p>
      </dgm:t>
    </dgm:pt>
    <dgm:pt modelId="{B2BC398C-D13F-4EDE-A81C-D29CE47ED855}" type="sibTrans" cxnId="{ACF28B63-0B47-4D8E-9AC1-9C6D5296ACC1}">
      <dgm:prSet/>
      <dgm:spPr/>
      <dgm:t>
        <a:bodyPr/>
        <a:lstStyle/>
        <a:p>
          <a:endParaRPr lang="ru-RU"/>
        </a:p>
      </dgm:t>
    </dgm:pt>
    <dgm:pt modelId="{E505ABDF-09FB-4E9D-9467-325462EA53EA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Зростання безробіття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7A5EAA-A2AF-4907-8F70-E8F562355A02}" type="parTrans" cxnId="{2DF5876E-644C-409C-AD0C-0064BBDE0CDA}">
      <dgm:prSet/>
      <dgm:spPr/>
      <dgm:t>
        <a:bodyPr/>
        <a:lstStyle/>
        <a:p>
          <a:endParaRPr lang="ru-RU"/>
        </a:p>
      </dgm:t>
    </dgm:pt>
    <dgm:pt modelId="{A681F63C-B575-4C64-AE60-F739A64AAEA4}" type="sibTrans" cxnId="{2DF5876E-644C-409C-AD0C-0064BBDE0CDA}">
      <dgm:prSet/>
      <dgm:spPr/>
      <dgm:t>
        <a:bodyPr/>
        <a:lstStyle/>
        <a:p>
          <a:endParaRPr lang="ru-RU"/>
        </a:p>
      </dgm:t>
    </dgm:pt>
    <dgm:pt modelId="{C3F6B821-29BE-4B6F-8FA8-7BB49A10C74D}">
      <dgm:prSet phldrT="[Текст]"/>
      <dgm:spPr>
        <a:solidFill>
          <a:srgbClr val="0070C0">
            <a:alpha val="72000"/>
          </a:srgb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Відсутність державного контролю над виробництвом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1A16C3-72BB-4676-A65F-1C08B668ECD0}" type="parTrans" cxnId="{0F57C46C-4E48-46D6-B84E-C7C9431F917B}">
      <dgm:prSet/>
      <dgm:spPr/>
      <dgm:t>
        <a:bodyPr/>
        <a:lstStyle/>
        <a:p>
          <a:endParaRPr lang="ru-RU"/>
        </a:p>
      </dgm:t>
    </dgm:pt>
    <dgm:pt modelId="{9EF41808-BBD6-4BC0-8840-A36502AFC534}" type="sibTrans" cxnId="{0F57C46C-4E48-46D6-B84E-C7C9431F917B}">
      <dgm:prSet/>
      <dgm:spPr/>
      <dgm:t>
        <a:bodyPr/>
        <a:lstStyle/>
        <a:p>
          <a:endParaRPr lang="ru-RU"/>
        </a:p>
      </dgm:t>
    </dgm:pt>
    <dgm:pt modelId="{6789EEEE-D566-4D7C-A021-12FB6DC85D3C}">
      <dgm:prSet phldrT="[Текст]"/>
      <dgm:spPr>
        <a:solidFill>
          <a:schemeClr val="accent2">
            <a:lumMod val="75000"/>
            <a:alpha val="73000"/>
          </a:scheme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Зниження рівня платоспроможності населення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FF28CC-A784-4815-B0F3-4D6E7CDCECC2}" type="parTrans" cxnId="{5760CA02-C695-4E98-9D99-486AFD448268}">
      <dgm:prSet/>
      <dgm:spPr/>
      <dgm:t>
        <a:bodyPr/>
        <a:lstStyle/>
        <a:p>
          <a:endParaRPr lang="ru-RU"/>
        </a:p>
      </dgm:t>
    </dgm:pt>
    <dgm:pt modelId="{5EA7D1A8-8A7C-45D8-99F0-B5D2BD186F36}" type="sibTrans" cxnId="{5760CA02-C695-4E98-9D99-486AFD448268}">
      <dgm:prSet/>
      <dgm:spPr/>
      <dgm:t>
        <a:bodyPr/>
        <a:lstStyle/>
        <a:p>
          <a:endParaRPr lang="ru-RU"/>
        </a:p>
      </dgm:t>
    </dgm:pt>
    <dgm:pt modelId="{FC743ECF-BF41-4D34-A94C-8093B637889C}" type="pres">
      <dgm:prSet presAssocID="{5A11469E-7694-4997-A69A-5E6F0DAE2E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A98260-1B26-4AAC-A9FA-F5311CF97152}" type="pres">
      <dgm:prSet presAssocID="{111572E7-CBAA-4684-95D4-2B2A64F9ED59}" presName="vertOne" presStyleCnt="0"/>
      <dgm:spPr/>
    </dgm:pt>
    <dgm:pt modelId="{846F2073-9EF5-4246-83DD-2B839FCB184B}" type="pres">
      <dgm:prSet presAssocID="{111572E7-CBAA-4684-95D4-2B2A64F9ED59}" presName="txOne" presStyleLbl="node0" presStyleIdx="0" presStyleCnt="1" custLinFactY="-154382" custLinFactNeighborX="2622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B67AA-6C8D-4758-AED9-7258598C0EEB}" type="pres">
      <dgm:prSet presAssocID="{111572E7-CBAA-4684-95D4-2B2A64F9ED59}" presName="parTransOne" presStyleCnt="0"/>
      <dgm:spPr/>
    </dgm:pt>
    <dgm:pt modelId="{BC334F49-7D54-4F9B-96C6-8D5EA9C20017}" type="pres">
      <dgm:prSet presAssocID="{111572E7-CBAA-4684-95D4-2B2A64F9ED59}" presName="horzOne" presStyleCnt="0"/>
      <dgm:spPr/>
    </dgm:pt>
    <dgm:pt modelId="{81B80195-07DB-4D68-B4BE-33CE8473E6D8}" type="pres">
      <dgm:prSet presAssocID="{4B74D31C-CC79-4C78-9A81-9B10818BAE05}" presName="vertTwo" presStyleCnt="0"/>
      <dgm:spPr/>
    </dgm:pt>
    <dgm:pt modelId="{A10BB31F-028D-43ED-9686-2A024CB62BFF}" type="pres">
      <dgm:prSet presAssocID="{4B74D31C-CC79-4C78-9A81-9B10818BAE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AB9DB-D839-4E5E-A7DA-A4AA6390882E}" type="pres">
      <dgm:prSet presAssocID="{4B74D31C-CC79-4C78-9A81-9B10818BAE05}" presName="parTransTwo" presStyleCnt="0"/>
      <dgm:spPr/>
    </dgm:pt>
    <dgm:pt modelId="{553F275F-E52E-470C-8F6F-79654D84613B}" type="pres">
      <dgm:prSet presAssocID="{4B74D31C-CC79-4C78-9A81-9B10818BAE05}" presName="horzTwo" presStyleCnt="0"/>
      <dgm:spPr/>
    </dgm:pt>
    <dgm:pt modelId="{F1ABD7D5-B087-42FA-86AC-E93394067467}" type="pres">
      <dgm:prSet presAssocID="{56B64A3A-C10F-45B0-94B3-080869DF615C}" presName="vertThree" presStyleCnt="0"/>
      <dgm:spPr/>
    </dgm:pt>
    <dgm:pt modelId="{61FFFC18-1E1A-4E7C-84CF-CC33F56E5E9D}" type="pres">
      <dgm:prSet presAssocID="{56B64A3A-C10F-45B0-94B3-080869DF615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C2B65-C498-4FF9-8983-E5BD87397FD4}" type="pres">
      <dgm:prSet presAssocID="{56B64A3A-C10F-45B0-94B3-080869DF615C}" presName="horzThree" presStyleCnt="0"/>
      <dgm:spPr/>
    </dgm:pt>
    <dgm:pt modelId="{C63C048C-82E8-4E5F-80BF-571C5815FAA5}" type="pres">
      <dgm:prSet presAssocID="{B2BC398C-D13F-4EDE-A81C-D29CE47ED855}" presName="sibSpaceThree" presStyleCnt="0"/>
      <dgm:spPr/>
    </dgm:pt>
    <dgm:pt modelId="{E50D4D14-4724-4085-BEDF-41FF274FACAE}" type="pres">
      <dgm:prSet presAssocID="{E505ABDF-09FB-4E9D-9467-325462EA53EA}" presName="vertThree" presStyleCnt="0"/>
      <dgm:spPr/>
    </dgm:pt>
    <dgm:pt modelId="{89EBDEB8-8EF9-4AB0-8DFE-4D55285015F2}" type="pres">
      <dgm:prSet presAssocID="{E505ABDF-09FB-4E9D-9467-325462EA53E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CA7C80-09F2-44F4-AFCC-F78516EEE1B6}" type="pres">
      <dgm:prSet presAssocID="{E505ABDF-09FB-4E9D-9467-325462EA53EA}" presName="horzThree" presStyleCnt="0"/>
      <dgm:spPr/>
    </dgm:pt>
    <dgm:pt modelId="{99C448DC-1644-474A-9D55-A60393A0CF32}" type="pres">
      <dgm:prSet presAssocID="{9C4FAAAF-A450-457F-9E64-789066E823D9}" presName="sibSpaceTwo" presStyleCnt="0"/>
      <dgm:spPr/>
    </dgm:pt>
    <dgm:pt modelId="{89CC21C6-50C3-4B66-AE41-7554C03A3821}" type="pres">
      <dgm:prSet presAssocID="{C3F6B821-29BE-4B6F-8FA8-7BB49A10C74D}" presName="vertTwo" presStyleCnt="0"/>
      <dgm:spPr/>
    </dgm:pt>
    <dgm:pt modelId="{F791536D-1B32-497E-8EAE-FD02EBDF1A15}" type="pres">
      <dgm:prSet presAssocID="{C3F6B821-29BE-4B6F-8FA8-7BB49A10C74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6D827-38FE-4972-AD6B-802C2D2E3BA2}" type="pres">
      <dgm:prSet presAssocID="{C3F6B821-29BE-4B6F-8FA8-7BB49A10C74D}" presName="parTransTwo" presStyleCnt="0"/>
      <dgm:spPr/>
    </dgm:pt>
    <dgm:pt modelId="{7B448C39-75A2-482B-AFD9-2A2DA53E913E}" type="pres">
      <dgm:prSet presAssocID="{C3F6B821-29BE-4B6F-8FA8-7BB49A10C74D}" presName="horzTwo" presStyleCnt="0"/>
      <dgm:spPr/>
    </dgm:pt>
    <dgm:pt modelId="{BF2AD30E-8AB7-47A3-A3FC-D04CDD5C3D75}" type="pres">
      <dgm:prSet presAssocID="{6789EEEE-D566-4D7C-A021-12FB6DC85D3C}" presName="vertThree" presStyleCnt="0"/>
      <dgm:spPr/>
    </dgm:pt>
    <dgm:pt modelId="{F2140E49-A2DC-4A74-92AC-1C9BB6B1409B}" type="pres">
      <dgm:prSet presAssocID="{6789EEEE-D566-4D7C-A021-12FB6DC85D3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4168C-E341-4ED0-A48C-DBB82B5DE3D6}" type="pres">
      <dgm:prSet presAssocID="{6789EEEE-D566-4D7C-A021-12FB6DC85D3C}" presName="horzThree" presStyleCnt="0"/>
      <dgm:spPr/>
    </dgm:pt>
  </dgm:ptLst>
  <dgm:cxnLst>
    <dgm:cxn modelId="{0A7A6FB8-A4A4-4100-8D5B-9717CC1B4EE5}" type="presOf" srcId="{111572E7-CBAA-4684-95D4-2B2A64F9ED59}" destId="{846F2073-9EF5-4246-83DD-2B839FCB184B}" srcOrd="0" destOrd="0" presId="urn:microsoft.com/office/officeart/2005/8/layout/hierarchy4"/>
    <dgm:cxn modelId="{A14203E2-03E1-4669-B84B-2C5D6BF7675C}" type="presOf" srcId="{C3F6B821-29BE-4B6F-8FA8-7BB49A10C74D}" destId="{F791536D-1B32-497E-8EAE-FD02EBDF1A15}" srcOrd="0" destOrd="0" presId="urn:microsoft.com/office/officeart/2005/8/layout/hierarchy4"/>
    <dgm:cxn modelId="{E6ABC6CA-AD25-41DC-BF4A-F879A520B715}" type="presOf" srcId="{56B64A3A-C10F-45B0-94B3-080869DF615C}" destId="{61FFFC18-1E1A-4E7C-84CF-CC33F56E5E9D}" srcOrd="0" destOrd="0" presId="urn:microsoft.com/office/officeart/2005/8/layout/hierarchy4"/>
    <dgm:cxn modelId="{A199FD12-6E96-421A-B382-7F3788894145}" type="presOf" srcId="{4B74D31C-CC79-4C78-9A81-9B10818BAE05}" destId="{A10BB31F-028D-43ED-9686-2A024CB62BFF}" srcOrd="0" destOrd="0" presId="urn:microsoft.com/office/officeart/2005/8/layout/hierarchy4"/>
    <dgm:cxn modelId="{5760CA02-C695-4E98-9D99-486AFD448268}" srcId="{C3F6B821-29BE-4B6F-8FA8-7BB49A10C74D}" destId="{6789EEEE-D566-4D7C-A021-12FB6DC85D3C}" srcOrd="0" destOrd="0" parTransId="{30FF28CC-A784-4815-B0F3-4D6E7CDCECC2}" sibTransId="{5EA7D1A8-8A7C-45D8-99F0-B5D2BD186F36}"/>
    <dgm:cxn modelId="{475DE369-5158-47DF-85B1-E4F01C34036C}" srcId="{5A11469E-7694-4997-A69A-5E6F0DAE2E29}" destId="{111572E7-CBAA-4684-95D4-2B2A64F9ED59}" srcOrd="0" destOrd="0" parTransId="{0A5173BC-2596-47F0-A69E-F635F18476A4}" sibTransId="{A5EEB6BC-71C5-44AF-BBF0-4DFD75219140}"/>
    <dgm:cxn modelId="{0F57C46C-4E48-46D6-B84E-C7C9431F917B}" srcId="{111572E7-CBAA-4684-95D4-2B2A64F9ED59}" destId="{C3F6B821-29BE-4B6F-8FA8-7BB49A10C74D}" srcOrd="1" destOrd="0" parTransId="{371A16C3-72BB-4676-A65F-1C08B668ECD0}" sibTransId="{9EF41808-BBD6-4BC0-8840-A36502AFC534}"/>
    <dgm:cxn modelId="{E8398DE4-1F64-47BE-9C40-03FB9C9BD710}" type="presOf" srcId="{E505ABDF-09FB-4E9D-9467-325462EA53EA}" destId="{89EBDEB8-8EF9-4AB0-8DFE-4D55285015F2}" srcOrd="0" destOrd="0" presId="urn:microsoft.com/office/officeart/2005/8/layout/hierarchy4"/>
    <dgm:cxn modelId="{ACF28B63-0B47-4D8E-9AC1-9C6D5296ACC1}" srcId="{4B74D31C-CC79-4C78-9A81-9B10818BAE05}" destId="{56B64A3A-C10F-45B0-94B3-080869DF615C}" srcOrd="0" destOrd="0" parTransId="{824F7292-26AE-441A-977A-9ED8DB79B453}" sibTransId="{B2BC398C-D13F-4EDE-A81C-D29CE47ED855}"/>
    <dgm:cxn modelId="{2DF5876E-644C-409C-AD0C-0064BBDE0CDA}" srcId="{4B74D31C-CC79-4C78-9A81-9B10818BAE05}" destId="{E505ABDF-09FB-4E9D-9467-325462EA53EA}" srcOrd="1" destOrd="0" parTransId="{DA7A5EAA-A2AF-4907-8F70-E8F562355A02}" sibTransId="{A681F63C-B575-4C64-AE60-F739A64AAEA4}"/>
    <dgm:cxn modelId="{126437B5-0C34-4AB9-AB87-881F316D9E2A}" type="presOf" srcId="{6789EEEE-D566-4D7C-A021-12FB6DC85D3C}" destId="{F2140E49-A2DC-4A74-92AC-1C9BB6B1409B}" srcOrd="0" destOrd="0" presId="urn:microsoft.com/office/officeart/2005/8/layout/hierarchy4"/>
    <dgm:cxn modelId="{A7811F66-279E-4F26-9266-C167E2A16900}" type="presOf" srcId="{5A11469E-7694-4997-A69A-5E6F0DAE2E29}" destId="{FC743ECF-BF41-4D34-A94C-8093B637889C}" srcOrd="0" destOrd="0" presId="urn:microsoft.com/office/officeart/2005/8/layout/hierarchy4"/>
    <dgm:cxn modelId="{DFDA53A4-46FA-4D3A-BE9E-F73BA380D861}" srcId="{111572E7-CBAA-4684-95D4-2B2A64F9ED59}" destId="{4B74D31C-CC79-4C78-9A81-9B10818BAE05}" srcOrd="0" destOrd="0" parTransId="{2288EE6F-BD36-41A4-8B62-31CE8E513119}" sibTransId="{9C4FAAAF-A450-457F-9E64-789066E823D9}"/>
    <dgm:cxn modelId="{4897A3F9-BD5C-4D78-A987-277C423E2215}" type="presParOf" srcId="{FC743ECF-BF41-4D34-A94C-8093B637889C}" destId="{D8A98260-1B26-4AAC-A9FA-F5311CF97152}" srcOrd="0" destOrd="0" presId="urn:microsoft.com/office/officeart/2005/8/layout/hierarchy4"/>
    <dgm:cxn modelId="{58803CD2-FB07-4897-A4B4-FEA54E32E692}" type="presParOf" srcId="{D8A98260-1B26-4AAC-A9FA-F5311CF97152}" destId="{846F2073-9EF5-4246-83DD-2B839FCB184B}" srcOrd="0" destOrd="0" presId="urn:microsoft.com/office/officeart/2005/8/layout/hierarchy4"/>
    <dgm:cxn modelId="{7D5E338B-FA17-481A-B2FD-B0F95E011617}" type="presParOf" srcId="{D8A98260-1B26-4AAC-A9FA-F5311CF97152}" destId="{4E6B67AA-6C8D-4758-AED9-7258598C0EEB}" srcOrd="1" destOrd="0" presId="urn:microsoft.com/office/officeart/2005/8/layout/hierarchy4"/>
    <dgm:cxn modelId="{086E1903-DB7C-4428-8D0E-C17BE51FB95B}" type="presParOf" srcId="{D8A98260-1B26-4AAC-A9FA-F5311CF97152}" destId="{BC334F49-7D54-4F9B-96C6-8D5EA9C20017}" srcOrd="2" destOrd="0" presId="urn:microsoft.com/office/officeart/2005/8/layout/hierarchy4"/>
    <dgm:cxn modelId="{5F77AAAB-7D67-48E8-9863-D9A00313E647}" type="presParOf" srcId="{BC334F49-7D54-4F9B-96C6-8D5EA9C20017}" destId="{81B80195-07DB-4D68-B4BE-33CE8473E6D8}" srcOrd="0" destOrd="0" presId="urn:microsoft.com/office/officeart/2005/8/layout/hierarchy4"/>
    <dgm:cxn modelId="{E5C3A079-9CBF-4401-B628-870935064FFC}" type="presParOf" srcId="{81B80195-07DB-4D68-B4BE-33CE8473E6D8}" destId="{A10BB31F-028D-43ED-9686-2A024CB62BFF}" srcOrd="0" destOrd="0" presId="urn:microsoft.com/office/officeart/2005/8/layout/hierarchy4"/>
    <dgm:cxn modelId="{4B2A2629-143F-4A24-83DA-AE5DB997FECA}" type="presParOf" srcId="{81B80195-07DB-4D68-B4BE-33CE8473E6D8}" destId="{C2CAB9DB-D839-4E5E-A7DA-A4AA6390882E}" srcOrd="1" destOrd="0" presId="urn:microsoft.com/office/officeart/2005/8/layout/hierarchy4"/>
    <dgm:cxn modelId="{B2296474-4BF3-483E-8C47-C7A5BE55BA0E}" type="presParOf" srcId="{81B80195-07DB-4D68-B4BE-33CE8473E6D8}" destId="{553F275F-E52E-470C-8F6F-79654D84613B}" srcOrd="2" destOrd="0" presId="urn:microsoft.com/office/officeart/2005/8/layout/hierarchy4"/>
    <dgm:cxn modelId="{8A6D4325-4AF4-4FD4-87BA-D27CABF3D617}" type="presParOf" srcId="{553F275F-E52E-470C-8F6F-79654D84613B}" destId="{F1ABD7D5-B087-42FA-86AC-E93394067467}" srcOrd="0" destOrd="0" presId="urn:microsoft.com/office/officeart/2005/8/layout/hierarchy4"/>
    <dgm:cxn modelId="{01E03F8B-D675-48BD-9749-EC054C16B36B}" type="presParOf" srcId="{F1ABD7D5-B087-42FA-86AC-E93394067467}" destId="{61FFFC18-1E1A-4E7C-84CF-CC33F56E5E9D}" srcOrd="0" destOrd="0" presId="urn:microsoft.com/office/officeart/2005/8/layout/hierarchy4"/>
    <dgm:cxn modelId="{8F4C0FD8-F735-4611-BA8E-5B40388A604A}" type="presParOf" srcId="{F1ABD7D5-B087-42FA-86AC-E93394067467}" destId="{AADC2B65-C498-4FF9-8983-E5BD87397FD4}" srcOrd="1" destOrd="0" presId="urn:microsoft.com/office/officeart/2005/8/layout/hierarchy4"/>
    <dgm:cxn modelId="{C084DA90-9EAA-46CA-9059-8C233A070525}" type="presParOf" srcId="{553F275F-E52E-470C-8F6F-79654D84613B}" destId="{C63C048C-82E8-4E5F-80BF-571C5815FAA5}" srcOrd="1" destOrd="0" presId="urn:microsoft.com/office/officeart/2005/8/layout/hierarchy4"/>
    <dgm:cxn modelId="{80E55E2A-026D-4D06-ADBE-65F3F9301C66}" type="presParOf" srcId="{553F275F-E52E-470C-8F6F-79654D84613B}" destId="{E50D4D14-4724-4085-BEDF-41FF274FACAE}" srcOrd="2" destOrd="0" presId="urn:microsoft.com/office/officeart/2005/8/layout/hierarchy4"/>
    <dgm:cxn modelId="{C7550094-AC48-45A1-88B8-E08BCDD3D932}" type="presParOf" srcId="{E50D4D14-4724-4085-BEDF-41FF274FACAE}" destId="{89EBDEB8-8EF9-4AB0-8DFE-4D55285015F2}" srcOrd="0" destOrd="0" presId="urn:microsoft.com/office/officeart/2005/8/layout/hierarchy4"/>
    <dgm:cxn modelId="{22CD1DCC-C43F-4EF1-B9A2-BC377C0DDFA8}" type="presParOf" srcId="{E50D4D14-4724-4085-BEDF-41FF274FACAE}" destId="{2ACA7C80-09F2-44F4-AFCC-F78516EEE1B6}" srcOrd="1" destOrd="0" presId="urn:microsoft.com/office/officeart/2005/8/layout/hierarchy4"/>
    <dgm:cxn modelId="{6987C52D-2536-4DFF-A773-62CD91467189}" type="presParOf" srcId="{BC334F49-7D54-4F9B-96C6-8D5EA9C20017}" destId="{99C448DC-1644-474A-9D55-A60393A0CF32}" srcOrd="1" destOrd="0" presId="urn:microsoft.com/office/officeart/2005/8/layout/hierarchy4"/>
    <dgm:cxn modelId="{DA864AF3-43D4-432D-8D60-9765955499A6}" type="presParOf" srcId="{BC334F49-7D54-4F9B-96C6-8D5EA9C20017}" destId="{89CC21C6-50C3-4B66-AE41-7554C03A3821}" srcOrd="2" destOrd="0" presId="urn:microsoft.com/office/officeart/2005/8/layout/hierarchy4"/>
    <dgm:cxn modelId="{AE54B5E2-5382-42DF-88D1-ED01C42E1674}" type="presParOf" srcId="{89CC21C6-50C3-4B66-AE41-7554C03A3821}" destId="{F791536D-1B32-497E-8EAE-FD02EBDF1A15}" srcOrd="0" destOrd="0" presId="urn:microsoft.com/office/officeart/2005/8/layout/hierarchy4"/>
    <dgm:cxn modelId="{D1E8490F-90E6-453B-9A14-747E1ACA9045}" type="presParOf" srcId="{89CC21C6-50C3-4B66-AE41-7554C03A3821}" destId="{4686D827-38FE-4972-AD6B-802C2D2E3BA2}" srcOrd="1" destOrd="0" presId="urn:microsoft.com/office/officeart/2005/8/layout/hierarchy4"/>
    <dgm:cxn modelId="{1C1BE350-A078-4A98-BCC7-EF70087F9522}" type="presParOf" srcId="{89CC21C6-50C3-4B66-AE41-7554C03A3821}" destId="{7B448C39-75A2-482B-AFD9-2A2DA53E913E}" srcOrd="2" destOrd="0" presId="urn:microsoft.com/office/officeart/2005/8/layout/hierarchy4"/>
    <dgm:cxn modelId="{9664C578-8C85-4BC1-883F-D17844D7F73D}" type="presParOf" srcId="{7B448C39-75A2-482B-AFD9-2A2DA53E913E}" destId="{BF2AD30E-8AB7-47A3-A3FC-D04CDD5C3D75}" srcOrd="0" destOrd="0" presId="urn:microsoft.com/office/officeart/2005/8/layout/hierarchy4"/>
    <dgm:cxn modelId="{89DEA85C-15CF-401B-A85D-0F421E6A0C0B}" type="presParOf" srcId="{BF2AD30E-8AB7-47A3-A3FC-D04CDD5C3D75}" destId="{F2140E49-A2DC-4A74-92AC-1C9BB6B1409B}" srcOrd="0" destOrd="0" presId="urn:microsoft.com/office/officeart/2005/8/layout/hierarchy4"/>
    <dgm:cxn modelId="{EEBD2DB2-76DE-4E1C-A03B-0BA45728A1ED}" type="presParOf" srcId="{BF2AD30E-8AB7-47A3-A3FC-D04CDD5C3D75}" destId="{A134168C-E341-4ED0-A48C-DBB82B5DE3D6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EE1B7-6B98-423F-8695-EFF57714052C}" type="doc">
      <dgm:prSet loTypeId="urn:microsoft.com/office/officeart/2005/8/layout/b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0FC08-29F7-480B-AE9D-B39DDC66508C}">
      <dgm:prSet phldrT="[Текст]"/>
      <dgm:spPr>
        <a:gradFill rotWithShape="0">
          <a:gsLst>
            <a:gs pos="0">
              <a:srgbClr val="00006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61E02398-BFE5-413A-9CCF-CEB00EE14507}" type="parTrans" cxnId="{BDB5C5EE-06C6-464E-AF6B-B8152793CF7D}">
      <dgm:prSet/>
      <dgm:spPr/>
      <dgm:t>
        <a:bodyPr/>
        <a:lstStyle/>
        <a:p>
          <a:endParaRPr lang="ru-RU"/>
        </a:p>
      </dgm:t>
    </dgm:pt>
    <dgm:pt modelId="{24FBD527-3F5B-4F47-8588-2C0B0E428444}" type="sibTrans" cxnId="{BDB5C5EE-06C6-464E-AF6B-B8152793CF7D}">
      <dgm:prSet/>
      <dgm:spPr/>
      <dgm:t>
        <a:bodyPr/>
        <a:lstStyle/>
        <a:p>
          <a:endParaRPr lang="ru-RU"/>
        </a:p>
      </dgm:t>
    </dgm:pt>
    <dgm:pt modelId="{72C70FE4-D19A-4C67-AA4F-41E4D663EA10}">
      <dgm:prSet phldrT="[Текст]"/>
      <dgm:spPr>
        <a:gradFill rotWithShape="0">
          <a:gsLst>
            <a:gs pos="0">
              <a:srgbClr val="00006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824F84AD-772A-4519-88F3-0344E502D157}" type="parTrans" cxnId="{26A36A63-97EA-422D-A9CD-82E0E8E2CB95}">
      <dgm:prSet/>
      <dgm:spPr/>
      <dgm:t>
        <a:bodyPr/>
        <a:lstStyle/>
        <a:p>
          <a:endParaRPr lang="ru-RU"/>
        </a:p>
      </dgm:t>
    </dgm:pt>
    <dgm:pt modelId="{8D8619D4-6E94-4E5A-8FF3-7E567032BA3A}" type="sibTrans" cxnId="{26A36A63-97EA-422D-A9CD-82E0E8E2CB95}">
      <dgm:prSet/>
      <dgm:spPr/>
      <dgm:t>
        <a:bodyPr/>
        <a:lstStyle/>
        <a:p>
          <a:endParaRPr lang="ru-RU"/>
        </a:p>
      </dgm:t>
    </dgm:pt>
    <dgm:pt modelId="{2674706A-7D94-434E-A435-C73AC6358F25}">
      <dgm:prSet/>
      <dgm:spPr>
        <a:gradFill rotWithShape="0">
          <a:gsLst>
            <a:gs pos="0">
              <a:srgbClr val="00006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2AF6DE78-CF6B-4118-9BF7-B417F3411C98}" type="parTrans" cxnId="{73D0B9AE-49FF-4433-87D9-0427F3E93DC6}">
      <dgm:prSet/>
      <dgm:spPr/>
      <dgm:t>
        <a:bodyPr/>
        <a:lstStyle/>
        <a:p>
          <a:endParaRPr lang="ru-RU"/>
        </a:p>
      </dgm:t>
    </dgm:pt>
    <dgm:pt modelId="{462AECFC-DB68-442D-AD99-995A3623FC58}" type="sibTrans" cxnId="{73D0B9AE-49FF-4433-87D9-0427F3E93DC6}">
      <dgm:prSet/>
      <dgm:spPr/>
      <dgm:t>
        <a:bodyPr/>
        <a:lstStyle/>
        <a:p>
          <a:endParaRPr lang="ru-RU"/>
        </a:p>
      </dgm:t>
    </dgm:pt>
    <dgm:pt modelId="{C2194FC3-4D5D-4D58-9C49-5431D15F060D}">
      <dgm:prSet/>
      <dgm:spPr>
        <a:solidFill>
          <a:schemeClr val="l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endParaRPr lang="ru-RU" dirty="0"/>
        </a:p>
      </dgm:t>
    </dgm:pt>
    <dgm:pt modelId="{9FE23517-172F-48CF-B040-EB085A2E0B1D}" type="parTrans" cxnId="{5FAE8206-552F-4CF0-93E9-9C21F9CFF0FD}">
      <dgm:prSet/>
      <dgm:spPr/>
      <dgm:t>
        <a:bodyPr/>
        <a:lstStyle/>
        <a:p>
          <a:endParaRPr lang="ru-RU"/>
        </a:p>
      </dgm:t>
    </dgm:pt>
    <dgm:pt modelId="{396CCEE4-574F-4C8B-9A62-EFE6C876B98C}" type="sibTrans" cxnId="{5FAE8206-552F-4CF0-93E9-9C21F9CFF0FD}">
      <dgm:prSet/>
      <dgm:spPr/>
      <dgm:t>
        <a:bodyPr/>
        <a:lstStyle/>
        <a:p>
          <a:endParaRPr lang="ru-RU"/>
        </a:p>
      </dgm:t>
    </dgm:pt>
    <dgm:pt modelId="{C6C9E6A4-ACDC-49FB-9C08-6E07982B3FF7}">
      <dgm:prSet/>
      <dgm:spPr>
        <a:solidFill>
          <a:schemeClr val="l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endParaRPr lang="ru-RU"/>
        </a:p>
      </dgm:t>
    </dgm:pt>
    <dgm:pt modelId="{964850F4-9B4A-4B26-A208-AB6AD7A8D4B6}" type="parTrans" cxnId="{C5B403E1-E50F-46AB-8E46-7A7B921562D4}">
      <dgm:prSet/>
      <dgm:spPr/>
      <dgm:t>
        <a:bodyPr/>
        <a:lstStyle/>
        <a:p>
          <a:endParaRPr lang="ru-RU"/>
        </a:p>
      </dgm:t>
    </dgm:pt>
    <dgm:pt modelId="{3FAD2AF0-94DE-4631-A2BA-DA6E6604658F}" type="sibTrans" cxnId="{C5B403E1-E50F-46AB-8E46-7A7B921562D4}">
      <dgm:prSet/>
      <dgm:spPr/>
      <dgm:t>
        <a:bodyPr/>
        <a:lstStyle/>
        <a:p>
          <a:endParaRPr lang="ru-RU"/>
        </a:p>
      </dgm:t>
    </dgm:pt>
    <dgm:pt modelId="{B63E42A4-289A-4F0E-8A79-9E129DDD0E61}">
      <dgm:prSet phldrT="[Текст]"/>
      <dgm:spPr>
        <a:solidFill>
          <a:schemeClr val="l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r>
            <a:rPr lang="uk-UA" dirty="0" smtClean="0">
              <a:latin typeface="Impact" pitchFamily="34" charset="0"/>
            </a:rPr>
            <a:t>Зростання конкурентоспроможності великих корпорацій</a:t>
          </a:r>
          <a:endParaRPr lang="ru-RU" dirty="0">
            <a:latin typeface="Impact" pitchFamily="34" charset="0"/>
          </a:endParaRPr>
        </a:p>
      </dgm:t>
    </dgm:pt>
    <dgm:pt modelId="{233F7363-BD30-42E8-B7CE-44C444A84D35}" type="parTrans" cxnId="{9186C3FF-224D-483E-9B47-275681D645B1}">
      <dgm:prSet/>
      <dgm:spPr/>
      <dgm:t>
        <a:bodyPr/>
        <a:lstStyle/>
        <a:p>
          <a:endParaRPr lang="ru-RU"/>
        </a:p>
      </dgm:t>
    </dgm:pt>
    <dgm:pt modelId="{F39FD565-D9ED-4571-844D-FABE7C65F986}" type="sibTrans" cxnId="{9186C3FF-224D-483E-9B47-275681D645B1}">
      <dgm:prSet/>
      <dgm:spPr/>
      <dgm:t>
        <a:bodyPr/>
        <a:lstStyle/>
        <a:p>
          <a:endParaRPr lang="ru-RU"/>
        </a:p>
      </dgm:t>
    </dgm:pt>
    <dgm:pt modelId="{443E1421-1771-4388-AEA5-AACE6320613E}">
      <dgm:prSet/>
      <dgm:spPr>
        <a:solidFill>
          <a:schemeClr val="lt1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r>
            <a:rPr lang="uk-UA" dirty="0" smtClean="0">
              <a:latin typeface="Impact" pitchFamily="34" charset="0"/>
            </a:rPr>
            <a:t>Підвищення рівня концентрації виробництва і капіталу</a:t>
          </a:r>
          <a:endParaRPr lang="ru-RU" dirty="0">
            <a:latin typeface="Impact" pitchFamily="34" charset="0"/>
          </a:endParaRPr>
        </a:p>
      </dgm:t>
    </dgm:pt>
    <dgm:pt modelId="{B82372F6-9A85-4DCC-B121-FEC8399D310F}" type="parTrans" cxnId="{F51889E0-CF2B-434C-9FC2-A5D9E38D3290}">
      <dgm:prSet/>
      <dgm:spPr/>
      <dgm:t>
        <a:bodyPr/>
        <a:lstStyle/>
        <a:p>
          <a:endParaRPr lang="ru-RU"/>
        </a:p>
      </dgm:t>
    </dgm:pt>
    <dgm:pt modelId="{40F5DED1-3A32-489E-BA05-DD361F3F4FBE}" type="sibTrans" cxnId="{F51889E0-CF2B-434C-9FC2-A5D9E38D3290}">
      <dgm:prSet/>
      <dgm:spPr/>
      <dgm:t>
        <a:bodyPr/>
        <a:lstStyle/>
        <a:p>
          <a:endParaRPr lang="ru-RU"/>
        </a:p>
      </dgm:t>
    </dgm:pt>
    <dgm:pt modelId="{721A49DA-76AB-4C08-9E0D-D3A17015DE95}">
      <dgm:prSet phldrT="[Текст]"/>
      <dgm:spPr>
        <a:solidFill>
          <a:schemeClr val="l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endParaRPr lang="ru-RU" dirty="0">
            <a:latin typeface="Impact" pitchFamily="34" charset="0"/>
          </a:endParaRPr>
        </a:p>
      </dgm:t>
    </dgm:pt>
    <dgm:pt modelId="{D9585088-975E-41FC-8F67-A06A1AA22EAA}" type="parTrans" cxnId="{B723327A-4376-4748-9B26-52FA4EFC2581}">
      <dgm:prSet/>
      <dgm:spPr/>
      <dgm:t>
        <a:bodyPr/>
        <a:lstStyle/>
        <a:p>
          <a:endParaRPr lang="ru-RU"/>
        </a:p>
      </dgm:t>
    </dgm:pt>
    <dgm:pt modelId="{B007269F-8626-4317-AAEC-BE6B35A18E34}" type="sibTrans" cxnId="{B723327A-4376-4748-9B26-52FA4EFC2581}">
      <dgm:prSet/>
      <dgm:spPr/>
      <dgm:t>
        <a:bodyPr/>
        <a:lstStyle/>
        <a:p>
          <a:endParaRPr lang="ru-RU"/>
        </a:p>
      </dgm:t>
    </dgm:pt>
    <dgm:pt modelId="{3CDD41D5-3BAC-4E76-BF8D-762865592DC3}">
      <dgm:prSet/>
      <dgm:spPr>
        <a:solidFill>
          <a:schemeClr val="l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endParaRPr lang="ru-RU" dirty="0"/>
        </a:p>
      </dgm:t>
    </dgm:pt>
    <dgm:pt modelId="{825C2DFC-00B7-410D-9029-5290BCA362A5}" type="parTrans" cxnId="{07908C1E-8207-4531-B910-AA4CBC45A862}">
      <dgm:prSet/>
      <dgm:spPr/>
      <dgm:t>
        <a:bodyPr/>
        <a:lstStyle/>
        <a:p>
          <a:endParaRPr lang="ru-RU"/>
        </a:p>
      </dgm:t>
    </dgm:pt>
    <dgm:pt modelId="{BEC0AEAB-58A0-4608-8FB1-118534D28B72}" type="sibTrans" cxnId="{07908C1E-8207-4531-B910-AA4CBC45A862}">
      <dgm:prSet/>
      <dgm:spPr/>
      <dgm:t>
        <a:bodyPr/>
        <a:lstStyle/>
        <a:p>
          <a:endParaRPr lang="ru-RU"/>
        </a:p>
      </dgm:t>
    </dgm:pt>
    <dgm:pt modelId="{EB1365D0-4268-42FB-AD43-EFF78C3336D7}">
      <dgm:prSet/>
      <dgm:spPr>
        <a:solidFill>
          <a:schemeClr val="l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endParaRPr lang="ru-RU" dirty="0"/>
        </a:p>
      </dgm:t>
    </dgm:pt>
    <dgm:pt modelId="{8A5263C0-379B-49DF-9814-D485115FFDDD}" type="parTrans" cxnId="{7B364758-65B8-437C-AB1D-A12914170F40}">
      <dgm:prSet/>
      <dgm:spPr/>
      <dgm:t>
        <a:bodyPr/>
        <a:lstStyle/>
        <a:p>
          <a:endParaRPr lang="ru-RU"/>
        </a:p>
      </dgm:t>
    </dgm:pt>
    <dgm:pt modelId="{6611D829-94A1-452E-A1BF-86EC7C508282}" type="sibTrans" cxnId="{7B364758-65B8-437C-AB1D-A12914170F40}">
      <dgm:prSet/>
      <dgm:spPr/>
      <dgm:t>
        <a:bodyPr/>
        <a:lstStyle/>
        <a:p>
          <a:endParaRPr lang="ru-RU"/>
        </a:p>
      </dgm:t>
    </dgm:pt>
    <dgm:pt modelId="{A7D04DD8-1EF1-4AEA-B2A8-89E19CBFA595}">
      <dgm:prSet/>
      <dgm:spPr>
        <a:solidFill>
          <a:schemeClr val="lt1">
            <a:hueOff val="0"/>
            <a:satOff val="0"/>
            <a:lumOff val="0"/>
            <a:alpha val="20000"/>
          </a:schemeClr>
        </a:solidFill>
      </dgm:spPr>
      <dgm:t>
        <a:bodyPr/>
        <a:lstStyle/>
        <a:p>
          <a:r>
            <a:rPr lang="uk-UA" dirty="0" smtClean="0">
              <a:latin typeface="Impact" pitchFamily="34" charset="0"/>
            </a:rPr>
            <a:t>Зниження соціальної напруги в суспільстві</a:t>
          </a:r>
          <a:endParaRPr lang="ru-RU" dirty="0">
            <a:latin typeface="Impact" pitchFamily="34" charset="0"/>
          </a:endParaRPr>
        </a:p>
      </dgm:t>
    </dgm:pt>
    <dgm:pt modelId="{73011C07-4255-4BF3-8473-5A022FF17C66}" type="parTrans" cxnId="{B7193D2D-8B6F-453E-A556-B1F3D1A3C604}">
      <dgm:prSet/>
      <dgm:spPr/>
      <dgm:t>
        <a:bodyPr/>
        <a:lstStyle/>
        <a:p>
          <a:endParaRPr lang="ru-RU"/>
        </a:p>
      </dgm:t>
    </dgm:pt>
    <dgm:pt modelId="{87395F5D-015F-47BC-8837-4D23809108AC}" type="sibTrans" cxnId="{B7193D2D-8B6F-453E-A556-B1F3D1A3C604}">
      <dgm:prSet/>
      <dgm:spPr/>
      <dgm:t>
        <a:bodyPr/>
        <a:lstStyle/>
        <a:p>
          <a:endParaRPr lang="ru-RU"/>
        </a:p>
      </dgm:t>
    </dgm:pt>
    <dgm:pt modelId="{7E46DCF4-DE3C-4698-9025-9F99FD1ED9C4}">
      <dgm:prSet/>
      <dgm:spPr>
        <a:solidFill>
          <a:schemeClr val="lt1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endParaRPr lang="ru-RU" dirty="0"/>
        </a:p>
      </dgm:t>
    </dgm:pt>
    <dgm:pt modelId="{C1DF424F-EDA8-4D39-BF61-B08CAC930DE1}" type="parTrans" cxnId="{1A8CC57E-22E2-47D9-86C6-E4FD420343F0}">
      <dgm:prSet/>
      <dgm:spPr/>
      <dgm:t>
        <a:bodyPr/>
        <a:lstStyle/>
        <a:p>
          <a:endParaRPr lang="ru-RU"/>
        </a:p>
      </dgm:t>
    </dgm:pt>
    <dgm:pt modelId="{3347D3A0-5E6E-4063-96A9-0EE78B785196}" type="sibTrans" cxnId="{1A8CC57E-22E2-47D9-86C6-E4FD420343F0}">
      <dgm:prSet/>
      <dgm:spPr/>
      <dgm:t>
        <a:bodyPr/>
        <a:lstStyle/>
        <a:p>
          <a:endParaRPr lang="ru-RU"/>
        </a:p>
      </dgm:t>
    </dgm:pt>
    <dgm:pt modelId="{54D70C6B-E94E-449E-9C3A-5B2315764158}">
      <dgm:prSet/>
      <dgm:spPr>
        <a:solidFill>
          <a:schemeClr val="lt1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endParaRPr lang="ru-RU" dirty="0"/>
        </a:p>
      </dgm:t>
    </dgm:pt>
    <dgm:pt modelId="{444D5F2C-44CD-4782-805A-0B5E2E65A666}" type="parTrans" cxnId="{B70FE8DC-ABCB-44EB-BC40-0D1E8A9A079F}">
      <dgm:prSet/>
      <dgm:spPr/>
      <dgm:t>
        <a:bodyPr/>
        <a:lstStyle/>
        <a:p>
          <a:endParaRPr lang="ru-RU"/>
        </a:p>
      </dgm:t>
    </dgm:pt>
    <dgm:pt modelId="{EB4D4272-A4CA-494C-95C7-0A1D654D2A2E}" type="sibTrans" cxnId="{B70FE8DC-ABCB-44EB-BC40-0D1E8A9A079F}">
      <dgm:prSet/>
      <dgm:spPr/>
      <dgm:t>
        <a:bodyPr/>
        <a:lstStyle/>
        <a:p>
          <a:endParaRPr lang="ru-RU"/>
        </a:p>
      </dgm:t>
    </dgm:pt>
    <dgm:pt modelId="{00CB29E2-F9CF-48D5-B8EB-DB408AA72B9D}" type="pres">
      <dgm:prSet presAssocID="{E42EE1B7-6B98-423F-8695-EFF57714052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61521-4570-4D8D-BAE8-1AF245B4C112}" type="pres">
      <dgm:prSet presAssocID="{CDF0FC08-29F7-480B-AE9D-B39DDC66508C}" presName="compNode" presStyleCnt="0"/>
      <dgm:spPr/>
    </dgm:pt>
    <dgm:pt modelId="{1B6FE79A-55B2-42D1-BEE7-8C0C583D3C88}" type="pres">
      <dgm:prSet presAssocID="{CDF0FC08-29F7-480B-AE9D-B39DDC66508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6FFAD-9B5E-4AE3-8542-1AA383533615}" type="pres">
      <dgm:prSet presAssocID="{CDF0FC08-29F7-480B-AE9D-B39DDC6650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709EF-192B-4078-B113-F288A71638E6}" type="pres">
      <dgm:prSet presAssocID="{CDF0FC08-29F7-480B-AE9D-B39DDC66508C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88EAE100-0CD6-4158-B6ED-ECADE26B27FC}" type="pres">
      <dgm:prSet presAssocID="{CDF0FC08-29F7-480B-AE9D-B39DDC66508C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B356FF-2D7C-4BCE-AD47-79AE76536AD4}" type="pres">
      <dgm:prSet presAssocID="{24FBD527-3F5B-4F47-8588-2C0B0E4284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66E744-A6D7-4A4D-B0B4-A5F337E3E91E}" type="pres">
      <dgm:prSet presAssocID="{72C70FE4-D19A-4C67-AA4F-41E4D663EA10}" presName="compNode" presStyleCnt="0"/>
      <dgm:spPr/>
    </dgm:pt>
    <dgm:pt modelId="{3F12D892-21D6-41EB-8080-FD92B600A75B}" type="pres">
      <dgm:prSet presAssocID="{72C70FE4-D19A-4C67-AA4F-41E4D663EA10}" presName="childRect" presStyleLbl="bgAcc1" presStyleIdx="1" presStyleCnt="3" custLinFactNeighborX="119" custLinFactNeighborY="-1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AE501-0C75-4A72-8BBA-DEBDDB2A8D75}" type="pres">
      <dgm:prSet presAssocID="{72C70FE4-D19A-4C67-AA4F-41E4D663EA1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D723C-4950-4635-B1C1-803007A05A5D}" type="pres">
      <dgm:prSet presAssocID="{72C70FE4-D19A-4C67-AA4F-41E4D663EA10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D7850C98-5253-4947-BDD4-F6BD97756C22}" type="pres">
      <dgm:prSet presAssocID="{72C70FE4-D19A-4C67-AA4F-41E4D663EA10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6C0566-0719-4082-878B-EE85689EBAE9}" type="pres">
      <dgm:prSet presAssocID="{8D8619D4-6E94-4E5A-8FF3-7E567032BA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3A07DE-339F-486F-9B87-75DBB5077945}" type="pres">
      <dgm:prSet presAssocID="{2674706A-7D94-434E-A435-C73AC6358F25}" presName="compNode" presStyleCnt="0"/>
      <dgm:spPr/>
    </dgm:pt>
    <dgm:pt modelId="{81BC7110-BE1F-4668-9530-5B90279BE298}" type="pres">
      <dgm:prSet presAssocID="{2674706A-7D94-434E-A435-C73AC6358F2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808C1-2A81-4C9C-9766-2B58E0F4DE07}" type="pres">
      <dgm:prSet presAssocID="{2674706A-7D94-434E-A435-C73AC6358F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81A45-9B73-4601-B8A8-9CEB5EDBC7AD}" type="pres">
      <dgm:prSet presAssocID="{2674706A-7D94-434E-A435-C73AC6358F25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A5FE081D-1106-4EE8-ABDE-9BC03894531D}" type="pres">
      <dgm:prSet presAssocID="{2674706A-7D94-434E-A435-C73AC6358F25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5B403E1-E50F-46AB-8E46-7A7B921562D4}" srcId="{2674706A-7D94-434E-A435-C73AC6358F25}" destId="{C6C9E6A4-ACDC-49FB-9C08-6E07982B3FF7}" srcOrd="3" destOrd="0" parTransId="{964850F4-9B4A-4B26-A208-AB6AD7A8D4B6}" sibTransId="{3FAD2AF0-94DE-4631-A2BA-DA6E6604658F}"/>
    <dgm:cxn modelId="{BDB5C5EE-06C6-464E-AF6B-B8152793CF7D}" srcId="{E42EE1B7-6B98-423F-8695-EFF57714052C}" destId="{CDF0FC08-29F7-480B-AE9D-B39DDC66508C}" srcOrd="0" destOrd="0" parTransId="{61E02398-BFE5-413A-9CCF-CEB00EE14507}" sibTransId="{24FBD527-3F5B-4F47-8588-2C0B0E428444}"/>
    <dgm:cxn modelId="{73D0B9AE-49FF-4433-87D9-0427F3E93DC6}" srcId="{E42EE1B7-6B98-423F-8695-EFF57714052C}" destId="{2674706A-7D94-434E-A435-C73AC6358F25}" srcOrd="2" destOrd="0" parTransId="{2AF6DE78-CF6B-4118-9BF7-B417F3411C98}" sibTransId="{462AECFC-DB68-442D-AD99-995A3623FC58}"/>
    <dgm:cxn modelId="{ED45FED3-73A0-4CBC-8F04-6030866F2105}" type="presOf" srcId="{2674706A-7D94-434E-A435-C73AC6358F25}" destId="{49881A45-9B73-4601-B8A8-9CEB5EDBC7AD}" srcOrd="1" destOrd="0" presId="urn:microsoft.com/office/officeart/2005/8/layout/bList2"/>
    <dgm:cxn modelId="{9436E04A-A678-4D18-B72B-E8D1C722B7BD}" type="presOf" srcId="{72C70FE4-D19A-4C67-AA4F-41E4D663EA10}" destId="{DEEAE501-0C75-4A72-8BBA-DEBDDB2A8D75}" srcOrd="0" destOrd="0" presId="urn:microsoft.com/office/officeart/2005/8/layout/bList2"/>
    <dgm:cxn modelId="{57EFF06D-7BD3-45A2-92D1-84CB94D40810}" type="presOf" srcId="{3CDD41D5-3BAC-4E76-BF8D-762865592DC3}" destId="{3F12D892-21D6-41EB-8080-FD92B600A75B}" srcOrd="0" destOrd="0" presId="urn:microsoft.com/office/officeart/2005/8/layout/bList2"/>
    <dgm:cxn modelId="{5FAE8206-552F-4CF0-93E9-9C21F9CFF0FD}" srcId="{2674706A-7D94-434E-A435-C73AC6358F25}" destId="{C2194FC3-4D5D-4D58-9C49-5431D15F060D}" srcOrd="0" destOrd="0" parTransId="{9FE23517-172F-48CF-B040-EB085A2E0B1D}" sibTransId="{396CCEE4-574F-4C8B-9A62-EFE6C876B98C}"/>
    <dgm:cxn modelId="{26A36A63-97EA-422D-A9CD-82E0E8E2CB95}" srcId="{E42EE1B7-6B98-423F-8695-EFF57714052C}" destId="{72C70FE4-D19A-4C67-AA4F-41E4D663EA10}" srcOrd="1" destOrd="0" parTransId="{824F84AD-772A-4519-88F3-0344E502D157}" sibTransId="{8D8619D4-6E94-4E5A-8FF3-7E567032BA3A}"/>
    <dgm:cxn modelId="{113ECE75-4E4E-4DC8-B857-ACE3E8802C4E}" type="presOf" srcId="{443E1421-1771-4388-AEA5-AACE6320613E}" destId="{1B6FE79A-55B2-42D1-BEE7-8C0C583D3C88}" srcOrd="0" destOrd="2" presId="urn:microsoft.com/office/officeart/2005/8/layout/bList2"/>
    <dgm:cxn modelId="{309BFEE3-E23B-4E13-8AF7-71E4900DCE8C}" type="presOf" srcId="{72C70FE4-D19A-4C67-AA4F-41E4D663EA10}" destId="{71FD723C-4950-4635-B1C1-803007A05A5D}" srcOrd="1" destOrd="0" presId="urn:microsoft.com/office/officeart/2005/8/layout/bList2"/>
    <dgm:cxn modelId="{F51889E0-CF2B-434C-9FC2-A5D9E38D3290}" srcId="{CDF0FC08-29F7-480B-AE9D-B39DDC66508C}" destId="{443E1421-1771-4388-AEA5-AACE6320613E}" srcOrd="2" destOrd="0" parTransId="{B82372F6-9A85-4DCC-B121-FEC8399D310F}" sibTransId="{40F5DED1-3A32-489E-BA05-DD361F3F4FBE}"/>
    <dgm:cxn modelId="{07908C1E-8207-4531-B910-AA4CBC45A862}" srcId="{72C70FE4-D19A-4C67-AA4F-41E4D663EA10}" destId="{3CDD41D5-3BAC-4E76-BF8D-762865592DC3}" srcOrd="0" destOrd="0" parTransId="{825C2DFC-00B7-410D-9029-5290BCA362A5}" sibTransId="{BEC0AEAB-58A0-4608-8FB1-118534D28B72}"/>
    <dgm:cxn modelId="{B3FC6B94-93A0-4219-82BA-5B118ABBF8DB}" type="presOf" srcId="{8D8619D4-6E94-4E5A-8FF3-7E567032BA3A}" destId="{F66C0566-0719-4082-878B-EE85689EBAE9}" srcOrd="0" destOrd="0" presId="urn:microsoft.com/office/officeart/2005/8/layout/bList2"/>
    <dgm:cxn modelId="{B7193D2D-8B6F-453E-A556-B1F3D1A3C604}" srcId="{72C70FE4-D19A-4C67-AA4F-41E4D663EA10}" destId="{A7D04DD8-1EF1-4AEA-B2A8-89E19CBFA595}" srcOrd="2" destOrd="0" parTransId="{73011C07-4255-4BF3-8473-5A022FF17C66}" sibTransId="{87395F5D-015F-47BC-8837-4D23809108AC}"/>
    <dgm:cxn modelId="{1A8CC57E-22E2-47D9-86C6-E4FD420343F0}" srcId="{CDF0FC08-29F7-480B-AE9D-B39DDC66508C}" destId="{7E46DCF4-DE3C-4698-9025-9F99FD1ED9C4}" srcOrd="0" destOrd="0" parTransId="{C1DF424F-EDA8-4D39-BF61-B08CAC930DE1}" sibTransId="{3347D3A0-5E6E-4063-96A9-0EE78B785196}"/>
    <dgm:cxn modelId="{406C8971-E4E1-400A-A255-ABC1DFCD4EF0}" type="presOf" srcId="{7E46DCF4-DE3C-4698-9025-9F99FD1ED9C4}" destId="{1B6FE79A-55B2-42D1-BEE7-8C0C583D3C88}" srcOrd="0" destOrd="0" presId="urn:microsoft.com/office/officeart/2005/8/layout/bList2"/>
    <dgm:cxn modelId="{393D8CDB-3F1A-4324-96F3-1D70A645BB0C}" type="presOf" srcId="{C6C9E6A4-ACDC-49FB-9C08-6E07982B3FF7}" destId="{81BC7110-BE1F-4668-9530-5B90279BE298}" srcOrd="0" destOrd="3" presId="urn:microsoft.com/office/officeart/2005/8/layout/bList2"/>
    <dgm:cxn modelId="{7B364758-65B8-437C-AB1D-A12914170F40}" srcId="{72C70FE4-D19A-4C67-AA4F-41E4D663EA10}" destId="{EB1365D0-4268-42FB-AD43-EFF78C3336D7}" srcOrd="1" destOrd="0" parTransId="{8A5263C0-379B-49DF-9814-D485115FFDDD}" sibTransId="{6611D829-94A1-452E-A1BF-86EC7C508282}"/>
    <dgm:cxn modelId="{B70FE8DC-ABCB-44EB-BC40-0D1E8A9A079F}" srcId="{CDF0FC08-29F7-480B-AE9D-B39DDC66508C}" destId="{54D70C6B-E94E-449E-9C3A-5B2315764158}" srcOrd="1" destOrd="0" parTransId="{444D5F2C-44CD-4782-805A-0B5E2E65A666}" sibTransId="{EB4D4272-A4CA-494C-95C7-0A1D654D2A2E}"/>
    <dgm:cxn modelId="{8B912172-400E-4593-B633-EE22AF25A7F5}" type="presOf" srcId="{24FBD527-3F5B-4F47-8588-2C0B0E428444}" destId="{3BB356FF-2D7C-4BCE-AD47-79AE76536AD4}" srcOrd="0" destOrd="0" presId="urn:microsoft.com/office/officeart/2005/8/layout/bList2"/>
    <dgm:cxn modelId="{B5500585-3903-4B3D-B90E-47E3E9E5C9DB}" type="presOf" srcId="{A7D04DD8-1EF1-4AEA-B2A8-89E19CBFA595}" destId="{3F12D892-21D6-41EB-8080-FD92B600A75B}" srcOrd="0" destOrd="2" presId="urn:microsoft.com/office/officeart/2005/8/layout/bList2"/>
    <dgm:cxn modelId="{8B5B7738-015F-48C4-A1AE-47CEE0D63A4C}" type="presOf" srcId="{2674706A-7D94-434E-A435-C73AC6358F25}" destId="{FF3808C1-2A81-4C9C-9766-2B58E0F4DE07}" srcOrd="0" destOrd="0" presId="urn:microsoft.com/office/officeart/2005/8/layout/bList2"/>
    <dgm:cxn modelId="{C0AEC7DA-4E6D-4FF1-A417-AA5835D7B14A}" type="presOf" srcId="{721A49DA-76AB-4C08-9E0D-D3A17015DE95}" destId="{81BC7110-BE1F-4668-9530-5B90279BE298}" srcOrd="0" destOrd="1" presId="urn:microsoft.com/office/officeart/2005/8/layout/bList2"/>
    <dgm:cxn modelId="{F20FD9AC-7B0F-4E01-B170-842694C64D7D}" type="presOf" srcId="{E42EE1B7-6B98-423F-8695-EFF57714052C}" destId="{00CB29E2-F9CF-48D5-B8EB-DB408AA72B9D}" srcOrd="0" destOrd="0" presId="urn:microsoft.com/office/officeart/2005/8/layout/bList2"/>
    <dgm:cxn modelId="{18C0847D-DDAC-43F2-9AB4-7CE49B95D404}" type="presOf" srcId="{CDF0FC08-29F7-480B-AE9D-B39DDC66508C}" destId="{054709EF-192B-4078-B113-F288A71638E6}" srcOrd="1" destOrd="0" presId="urn:microsoft.com/office/officeart/2005/8/layout/bList2"/>
    <dgm:cxn modelId="{212FA050-18F0-4170-957D-2972A24A8D61}" type="presOf" srcId="{C2194FC3-4D5D-4D58-9C49-5431D15F060D}" destId="{81BC7110-BE1F-4668-9530-5B90279BE298}" srcOrd="0" destOrd="0" presId="urn:microsoft.com/office/officeart/2005/8/layout/bList2"/>
    <dgm:cxn modelId="{2427B98C-A4B1-4543-A749-8DD901324EC9}" type="presOf" srcId="{54D70C6B-E94E-449E-9C3A-5B2315764158}" destId="{1B6FE79A-55B2-42D1-BEE7-8C0C583D3C88}" srcOrd="0" destOrd="1" presId="urn:microsoft.com/office/officeart/2005/8/layout/bList2"/>
    <dgm:cxn modelId="{C1EFB401-0BEE-488D-A321-7D332F5DB835}" type="presOf" srcId="{EB1365D0-4268-42FB-AD43-EFF78C3336D7}" destId="{3F12D892-21D6-41EB-8080-FD92B600A75B}" srcOrd="0" destOrd="1" presId="urn:microsoft.com/office/officeart/2005/8/layout/bList2"/>
    <dgm:cxn modelId="{B723327A-4376-4748-9B26-52FA4EFC2581}" srcId="{2674706A-7D94-434E-A435-C73AC6358F25}" destId="{721A49DA-76AB-4C08-9E0D-D3A17015DE95}" srcOrd="1" destOrd="0" parTransId="{D9585088-975E-41FC-8F67-A06A1AA22EAA}" sibTransId="{B007269F-8626-4317-AAEC-BE6B35A18E34}"/>
    <dgm:cxn modelId="{387329B7-613E-4C4F-A15A-4E2559E160F9}" type="presOf" srcId="{B63E42A4-289A-4F0E-8A79-9E129DDD0E61}" destId="{81BC7110-BE1F-4668-9530-5B90279BE298}" srcOrd="0" destOrd="2" presId="urn:microsoft.com/office/officeart/2005/8/layout/bList2"/>
    <dgm:cxn modelId="{9186C3FF-224D-483E-9B47-275681D645B1}" srcId="{2674706A-7D94-434E-A435-C73AC6358F25}" destId="{B63E42A4-289A-4F0E-8A79-9E129DDD0E61}" srcOrd="2" destOrd="0" parTransId="{233F7363-BD30-42E8-B7CE-44C444A84D35}" sibTransId="{F39FD565-D9ED-4571-844D-FABE7C65F986}"/>
    <dgm:cxn modelId="{D3BF9A27-3A74-4492-B42D-4EAC90DB3F21}" type="presOf" srcId="{CDF0FC08-29F7-480B-AE9D-B39DDC66508C}" destId="{7736FFAD-9B5E-4AE3-8542-1AA383533615}" srcOrd="0" destOrd="0" presId="urn:microsoft.com/office/officeart/2005/8/layout/bList2"/>
    <dgm:cxn modelId="{1259848F-8E2B-4106-A3E8-BC38E51E92CB}" type="presParOf" srcId="{00CB29E2-F9CF-48D5-B8EB-DB408AA72B9D}" destId="{8D061521-4570-4D8D-BAE8-1AF245B4C112}" srcOrd="0" destOrd="0" presId="urn:microsoft.com/office/officeart/2005/8/layout/bList2"/>
    <dgm:cxn modelId="{733D0755-AA21-4068-856C-02C362305487}" type="presParOf" srcId="{8D061521-4570-4D8D-BAE8-1AF245B4C112}" destId="{1B6FE79A-55B2-42D1-BEE7-8C0C583D3C88}" srcOrd="0" destOrd="0" presId="urn:microsoft.com/office/officeart/2005/8/layout/bList2"/>
    <dgm:cxn modelId="{B78CF9D3-3690-4D3A-9BD0-2D1494E54FC3}" type="presParOf" srcId="{8D061521-4570-4D8D-BAE8-1AF245B4C112}" destId="{7736FFAD-9B5E-4AE3-8542-1AA383533615}" srcOrd="1" destOrd="0" presId="urn:microsoft.com/office/officeart/2005/8/layout/bList2"/>
    <dgm:cxn modelId="{9C76D0F2-26D1-496B-BDC5-E5E9A255F5F6}" type="presParOf" srcId="{8D061521-4570-4D8D-BAE8-1AF245B4C112}" destId="{054709EF-192B-4078-B113-F288A71638E6}" srcOrd="2" destOrd="0" presId="urn:microsoft.com/office/officeart/2005/8/layout/bList2"/>
    <dgm:cxn modelId="{F3164950-8693-41D7-B062-FCBA2998FB85}" type="presParOf" srcId="{8D061521-4570-4D8D-BAE8-1AF245B4C112}" destId="{88EAE100-0CD6-4158-B6ED-ECADE26B27FC}" srcOrd="3" destOrd="0" presId="urn:microsoft.com/office/officeart/2005/8/layout/bList2"/>
    <dgm:cxn modelId="{B44D315C-85DD-4FE2-B0AA-FE75FB3D9D2A}" type="presParOf" srcId="{00CB29E2-F9CF-48D5-B8EB-DB408AA72B9D}" destId="{3BB356FF-2D7C-4BCE-AD47-79AE76536AD4}" srcOrd="1" destOrd="0" presId="urn:microsoft.com/office/officeart/2005/8/layout/bList2"/>
    <dgm:cxn modelId="{0FC4F824-8DC1-4F17-BF88-21DA45B51EF1}" type="presParOf" srcId="{00CB29E2-F9CF-48D5-B8EB-DB408AA72B9D}" destId="{5466E744-A6D7-4A4D-B0B4-A5F337E3E91E}" srcOrd="2" destOrd="0" presId="urn:microsoft.com/office/officeart/2005/8/layout/bList2"/>
    <dgm:cxn modelId="{5B1C84A7-3BDE-46A2-B092-FF8FE81A56BE}" type="presParOf" srcId="{5466E744-A6D7-4A4D-B0B4-A5F337E3E91E}" destId="{3F12D892-21D6-41EB-8080-FD92B600A75B}" srcOrd="0" destOrd="0" presId="urn:microsoft.com/office/officeart/2005/8/layout/bList2"/>
    <dgm:cxn modelId="{E9D7C5E0-AD3A-4260-9B0F-B7B87C846DDA}" type="presParOf" srcId="{5466E744-A6D7-4A4D-B0B4-A5F337E3E91E}" destId="{DEEAE501-0C75-4A72-8BBA-DEBDDB2A8D75}" srcOrd="1" destOrd="0" presId="urn:microsoft.com/office/officeart/2005/8/layout/bList2"/>
    <dgm:cxn modelId="{91AA0AC8-7471-4BFF-97F6-B57DC309FDCA}" type="presParOf" srcId="{5466E744-A6D7-4A4D-B0B4-A5F337E3E91E}" destId="{71FD723C-4950-4635-B1C1-803007A05A5D}" srcOrd="2" destOrd="0" presId="urn:microsoft.com/office/officeart/2005/8/layout/bList2"/>
    <dgm:cxn modelId="{9BDA1445-052B-4CEF-BC09-2DBDD4AF140E}" type="presParOf" srcId="{5466E744-A6D7-4A4D-B0B4-A5F337E3E91E}" destId="{D7850C98-5253-4947-BDD4-F6BD97756C22}" srcOrd="3" destOrd="0" presId="urn:microsoft.com/office/officeart/2005/8/layout/bList2"/>
    <dgm:cxn modelId="{202367A4-045E-4810-BB61-FA9C615885A3}" type="presParOf" srcId="{00CB29E2-F9CF-48D5-B8EB-DB408AA72B9D}" destId="{F66C0566-0719-4082-878B-EE85689EBAE9}" srcOrd="3" destOrd="0" presId="urn:microsoft.com/office/officeart/2005/8/layout/bList2"/>
    <dgm:cxn modelId="{1D05195B-AD43-4806-B02E-985C491BE543}" type="presParOf" srcId="{00CB29E2-F9CF-48D5-B8EB-DB408AA72B9D}" destId="{DB3A07DE-339F-486F-9B87-75DBB5077945}" srcOrd="4" destOrd="0" presId="urn:microsoft.com/office/officeart/2005/8/layout/bList2"/>
    <dgm:cxn modelId="{C4B220BA-D0B5-4944-B2FB-6B83FB029038}" type="presParOf" srcId="{DB3A07DE-339F-486F-9B87-75DBB5077945}" destId="{81BC7110-BE1F-4668-9530-5B90279BE298}" srcOrd="0" destOrd="0" presId="urn:microsoft.com/office/officeart/2005/8/layout/bList2"/>
    <dgm:cxn modelId="{2CE65105-7BDE-4D11-B2F1-8A656104B705}" type="presParOf" srcId="{DB3A07DE-339F-486F-9B87-75DBB5077945}" destId="{FF3808C1-2A81-4C9C-9766-2B58E0F4DE07}" srcOrd="1" destOrd="0" presId="urn:microsoft.com/office/officeart/2005/8/layout/bList2"/>
    <dgm:cxn modelId="{7227DECD-D493-4CB5-AC58-3E73FB67A86C}" type="presParOf" srcId="{DB3A07DE-339F-486F-9B87-75DBB5077945}" destId="{49881A45-9B73-4601-B8A8-9CEB5EDBC7AD}" srcOrd="2" destOrd="0" presId="urn:microsoft.com/office/officeart/2005/8/layout/bList2"/>
    <dgm:cxn modelId="{4B05045F-6B2B-4A19-8DCB-577D595F4D51}" type="presParOf" srcId="{DB3A07DE-339F-486F-9B87-75DBB5077945}" destId="{A5FE081D-1106-4EE8-ABDE-9BC03894531D}" srcOrd="3" destOrd="0" presId="urn:microsoft.com/office/officeart/2005/8/layout/b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429132"/>
            <a:ext cx="8729666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Сполучені Штати 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Америки 1924-1929 рр.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err="1" smtClean="0">
                <a:solidFill>
                  <a:schemeClr val="bg1"/>
                </a:solidFill>
                <a:latin typeface="Impact" pitchFamily="34" charset="0"/>
              </a:rPr>
              <a:t>“</a:t>
            </a:r>
            <a:r>
              <a:rPr lang="uk-UA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Велика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депресія”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в США</a:t>
            </a:r>
            <a:r>
              <a:rPr lang="uk-UA" sz="3600" dirty="0" smtClean="0">
                <a:latin typeface="Impact" pitchFamily="34" charset="0"/>
              </a:rPr>
              <a:t/>
            </a:r>
            <a:br>
              <a:rPr lang="uk-UA" sz="3600" dirty="0" smtClean="0">
                <a:latin typeface="Impact" pitchFamily="34" charset="0"/>
              </a:rPr>
            </a:b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r>
              <a:rPr lang="uk-UA" sz="27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Особливості</a:t>
            </a:r>
            <a:r>
              <a:rPr lang="uk-UA" sz="2700" dirty="0" smtClean="0">
                <a:latin typeface="Impact" pitchFamily="34" charset="0"/>
              </a:rPr>
              <a:t/>
            </a:r>
            <a:br>
              <a:rPr lang="uk-UA" sz="2700" dirty="0" smtClean="0">
                <a:latin typeface="Impact" pitchFamily="34" charset="0"/>
              </a:rPr>
            </a:br>
            <a:endParaRPr lang="ru-RU" sz="1800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4572008"/>
            <a:ext cx="2500330" cy="10772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Капітали вкладались в галузі важкої промисловості, а інші галузі зазнавали збитків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4929198"/>
            <a:ext cx="3500462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Стихійне зростання обсягів виробництва у 20-х роках перевищило зростання прибутків населення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071678"/>
            <a:ext cx="2571736" cy="163121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</a:t>
            </a:r>
            <a:r>
              <a:rPr lang="uk-U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адання дешевих кредитів американцям, що призвело до надмірного захоплення американцями всілякими покупками. Але на розрахування за кредити грошей не залишалося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3071834" cy="116955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Монополії, враховуючи лише свої інтереси, диктували ціни на сировину і готову продукцію, незважаючи на ситуацію на ринку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857356" y="1428736"/>
            <a:ext cx="1893109" cy="9286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72132" y="1285860"/>
            <a:ext cx="1500198" cy="7143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375281" y="2268133"/>
            <a:ext cx="3000396" cy="132160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607587" y="2607463"/>
            <a:ext cx="3357586" cy="1000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15074" y="785794"/>
            <a:ext cx="2357454" cy="571504"/>
          </a:xfrm>
          <a:prstGeom prst="rect">
            <a:avLst/>
          </a:prstGeom>
          <a:solidFill>
            <a:srgbClr val="003F3E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285884" cy="167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Новий курс Ф. Д. </a:t>
            </a:r>
            <a:r>
              <a:rPr lang="uk-UA" sz="2800" dirty="0" err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Рузвелта</a:t>
            </a:r>
            <a:r>
              <a:rPr lang="uk-UA" sz="2800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1933-1938 рр.</a:t>
            </a:r>
            <a:r>
              <a:rPr lang="uk-UA" sz="2400" dirty="0" smtClean="0">
                <a:latin typeface="Impact" pitchFamily="34" charset="0"/>
              </a:rPr>
              <a:t/>
            </a:r>
            <a:br>
              <a:rPr lang="uk-UA" sz="2400" dirty="0" smtClean="0">
                <a:latin typeface="Impact" pitchFamily="34" charset="0"/>
              </a:rPr>
            </a:br>
            <a:endParaRPr lang="ru-RU" sz="2400" dirty="0"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500570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latin typeface="Impact" pitchFamily="34" charset="0"/>
              </a:rPr>
              <a:t>Сутність</a:t>
            </a:r>
            <a:endParaRPr lang="ru-RU" sz="32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285984" y="4429132"/>
            <a:ext cx="1571636" cy="785818"/>
          </a:xfrm>
          <a:prstGeom prst="rightArrow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286256"/>
            <a:ext cx="4071934" cy="1477328"/>
          </a:xfrm>
          <a:prstGeom prst="rect">
            <a:avLst/>
          </a:prstGeom>
          <a:ln w="69850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Impact" pitchFamily="34" charset="0"/>
              </a:rPr>
              <a:t>Програма виходу з економічної кризи , яка передбачала вжиття заходів, спрямованих на оздоровлення економіки США через докорінне реформування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040" y="1000108"/>
            <a:ext cx="2485158" cy="292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2500306"/>
          <a:ext cx="7715304" cy="39290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76739"/>
                <a:gridCol w="6838565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Дата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Заходи</a:t>
                      </a:r>
                      <a:endParaRPr lang="ru-RU" sz="18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2862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Перший етап (1933-1934рр.)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1933 р.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Проведено</a:t>
                      </a:r>
                      <a:r>
                        <a:rPr lang="uk-UA" sz="1600" b="1" baseline="0" dirty="0" smtClean="0"/>
                        <a:t> реформи в фінансово-кредитній сферах. Було закрито всі банки країни, припинено обмін валют на золото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uk-UA" sz="1600" b="1" dirty="0" smtClean="0"/>
                    </a:p>
                    <a:p>
                      <a:r>
                        <a:rPr lang="uk-UA" sz="1600" b="1" dirty="0" smtClean="0"/>
                        <a:t>1933 р.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Закон про регулювання</a:t>
                      </a:r>
                      <a:r>
                        <a:rPr lang="uk-UA" sz="1600" b="1" baseline="0" dirty="0" smtClean="0"/>
                        <a:t> сільського господарства(ААА) був спрямований на підвищення цін на сільськогосподарську продукцію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uk-UA" sz="1600" b="1" dirty="0" smtClean="0"/>
                    </a:p>
                    <a:p>
                      <a:r>
                        <a:rPr lang="uk-UA" sz="1600" b="1" dirty="0" smtClean="0"/>
                        <a:t>1933 р.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Громадянський корпус (ССС) створений для допомоги</a:t>
                      </a:r>
                      <a:r>
                        <a:rPr lang="uk-UA" sz="1600" b="1" baseline="0" dirty="0" smtClean="0"/>
                        <a:t> 18-25-річним американцям, залучав молодь до будівництва шляхів, аеродромів, благоустрою міст. Люди забезпечувалися житлом, їжею, зарплатою-1 долар в день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782972">
                <a:tc>
                  <a:txBody>
                    <a:bodyPr/>
                    <a:lstStyle/>
                    <a:p>
                      <a:endParaRPr lang="uk-UA" sz="1600" b="1" dirty="0" smtClean="0"/>
                    </a:p>
                    <a:p>
                      <a:r>
                        <a:rPr lang="uk-UA" sz="1600" b="1" dirty="0" smtClean="0"/>
                        <a:t>1934 р.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Федеральна корпорація страхування депозитів, яка страхувала внески приватних</a:t>
                      </a:r>
                      <a:r>
                        <a:rPr lang="uk-UA" sz="1600" b="1" baseline="0" dirty="0" smtClean="0"/>
                        <a:t> осіб та фірм у банках, надавала їм кредити на пільгових умовах</a:t>
                      </a:r>
                      <a:endParaRPr lang="ru-RU" sz="1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2714620"/>
          <a:ext cx="7715304" cy="33547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76739"/>
                <a:gridCol w="6838565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Book Antiqua" pitchFamily="18" charset="0"/>
                        </a:rPr>
                        <a:t>Дата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Book Antiqua" pitchFamily="18" charset="0"/>
                        </a:rPr>
                        <a:t>Заходи</a:t>
                      </a:r>
                      <a:endParaRPr lang="ru-RU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2862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effectLst/>
                          <a:latin typeface="Book Antiqua" pitchFamily="18" charset="0"/>
                        </a:rPr>
                        <a:t>Другий етап (1935-1938рр.)</a:t>
                      </a:r>
                      <a:endParaRPr lang="ru-RU" sz="1600" b="1" i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/>
                          <a:latin typeface="Book Antiqua" pitchFamily="18" charset="0"/>
                        </a:rPr>
                        <a:t>1935 р.</a:t>
                      </a:r>
                      <a:endParaRPr lang="ru-RU" sz="1600" b="1" i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/>
                          <a:latin typeface="Book Antiqua" pitchFamily="18" charset="0"/>
                        </a:rPr>
                        <a:t>Закон</a:t>
                      </a:r>
                      <a:r>
                        <a:rPr lang="uk-UA" sz="1600" b="1" baseline="0" dirty="0" smtClean="0">
                          <a:effectLst/>
                          <a:latin typeface="Book Antiqua" pitchFamily="18" charset="0"/>
                        </a:rPr>
                        <a:t> Вагнера. У якому фіксувалося право робітників на об</a:t>
                      </a:r>
                      <a:r>
                        <a:rPr lang="pl-PL" sz="1600" b="1" baseline="0" dirty="0" smtClean="0">
                          <a:effectLst/>
                          <a:latin typeface="Book Antiqua" pitchFamily="18" charset="0"/>
                        </a:rPr>
                        <a:t>’</a:t>
                      </a:r>
                      <a:r>
                        <a:rPr lang="uk-UA" sz="1600" b="1" baseline="0" dirty="0" smtClean="0">
                          <a:effectLst/>
                          <a:latin typeface="Book Antiqua" pitchFamily="18" charset="0"/>
                        </a:rPr>
                        <a:t>єднання в профспілки, проведення страйків і підписання колективних угод</a:t>
                      </a:r>
                      <a:endParaRPr lang="ru-RU" sz="1600" b="1" i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uk-UA" sz="1600" b="1" dirty="0" smtClean="0">
                        <a:effectLst/>
                        <a:latin typeface="Book Antiqua" pitchFamily="18" charset="0"/>
                      </a:endParaRPr>
                    </a:p>
                    <a:p>
                      <a:r>
                        <a:rPr lang="uk-UA" sz="1600" b="1" dirty="0" smtClean="0">
                          <a:effectLst/>
                          <a:latin typeface="Book Antiqua" pitchFamily="18" charset="0"/>
                        </a:rPr>
                        <a:t>1935 р.</a:t>
                      </a:r>
                      <a:endParaRPr lang="ru-RU" sz="1600" b="1" i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/>
                          <a:latin typeface="Book Antiqua" pitchFamily="18" charset="0"/>
                        </a:rPr>
                        <a:t>Закон про соціальне страхування і допомогу безробітним. Літні люди та інваліди забезпечувались пенсіями, населення страхувалося проти</a:t>
                      </a:r>
                      <a:r>
                        <a:rPr lang="uk-UA" sz="1600" b="1" baseline="0" dirty="0" smtClean="0">
                          <a:effectLst/>
                          <a:latin typeface="Book Antiqua" pitchFamily="18" charset="0"/>
                        </a:rPr>
                        <a:t> безробіття.</a:t>
                      </a:r>
                      <a:endParaRPr lang="ru-RU" sz="1600" b="1" i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uk-UA" sz="1600" b="1" dirty="0" smtClean="0">
                        <a:effectLst/>
                        <a:latin typeface="Book Antiqua" pitchFamily="18" charset="0"/>
                      </a:endParaRPr>
                    </a:p>
                    <a:p>
                      <a:r>
                        <a:rPr lang="uk-UA" sz="1600" b="1" dirty="0" smtClean="0">
                          <a:effectLst/>
                          <a:latin typeface="Book Antiqua" pitchFamily="18" charset="0"/>
                        </a:rPr>
                        <a:t>1938 р.</a:t>
                      </a:r>
                      <a:endParaRPr lang="ru-RU" sz="1600" b="1" i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effectLst/>
                          <a:latin typeface="Book Antiqua" pitchFamily="18" charset="0"/>
                        </a:rPr>
                        <a:t>Закон про справедливий найм робочої сили. Він встановлював</a:t>
                      </a:r>
                      <a:r>
                        <a:rPr lang="uk-UA" sz="1600" b="1" baseline="0" dirty="0" smtClean="0">
                          <a:effectLst/>
                          <a:latin typeface="Book Antiqua" pitchFamily="18" charset="0"/>
                        </a:rPr>
                        <a:t> мінімум заробітної плати і максимум тривалості робочого дня. Закон заборонив використання дитячої праці</a:t>
                      </a:r>
                      <a:endParaRPr lang="ru-RU" sz="1600" b="1" i="1" dirty="0">
                        <a:effectLst/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9240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spc="-100" dirty="0" smtClean="0">
                <a:latin typeface="Book Antiqua" pitchFamily="18" charset="0"/>
              </a:rPr>
              <a:t>Теоретичне </a:t>
            </a:r>
            <a:r>
              <a:rPr lang="uk-UA" sz="3100" b="1" spc="-100" dirty="0" err="1" smtClean="0">
                <a:latin typeface="Book Antiqua" pitchFamily="18" charset="0"/>
              </a:rPr>
              <a:t>підгрунтя”Нового</a:t>
            </a:r>
            <a:r>
              <a:rPr lang="uk-UA" sz="3100" b="1" spc="-100" dirty="0" smtClean="0">
                <a:latin typeface="Book Antiqua" pitchFamily="18" charset="0"/>
              </a:rPr>
              <a:t> </a:t>
            </a:r>
            <a:r>
              <a:rPr lang="uk-UA" sz="3100" b="1" spc="-100" dirty="0" err="1" smtClean="0">
                <a:latin typeface="Book Antiqua" pitchFamily="18" charset="0"/>
              </a:rPr>
              <a:t>курсу”-”кейнсіанство”</a:t>
            </a:r>
            <a:r>
              <a:rPr lang="uk-UA" sz="2200" b="1" spc="-100" dirty="0" smtClean="0">
                <a:latin typeface="Book Antiqua" pitchFamily="18" charset="0"/>
              </a:rPr>
              <a:t/>
            </a:r>
            <a:br>
              <a:rPr lang="uk-UA" sz="2200" b="1" spc="-100" dirty="0" smtClean="0">
                <a:latin typeface="Book Antiqua" pitchFamily="18" charset="0"/>
              </a:rPr>
            </a:br>
            <a:r>
              <a:rPr lang="uk-UA" sz="2200" b="1" spc="-100" dirty="0" smtClean="0">
                <a:latin typeface="Book Antiqua" pitchFamily="18" charset="0"/>
              </a:rPr>
              <a:t/>
            </a:r>
            <a:br>
              <a:rPr lang="uk-UA" sz="2200" b="1" spc="-100" dirty="0" smtClean="0">
                <a:latin typeface="Book Antiqua" pitchFamily="18" charset="0"/>
              </a:rPr>
            </a:br>
            <a:r>
              <a:rPr lang="uk-UA" sz="2200" b="1" spc="-100" dirty="0" smtClean="0">
                <a:latin typeface="Book Antiqua" pitchFamily="18" charset="0"/>
              </a:rPr>
              <a:t/>
            </a:r>
            <a:br>
              <a:rPr lang="uk-UA" sz="2200" b="1" spc="-100" dirty="0" smtClean="0">
                <a:latin typeface="Book Antiqua" pitchFamily="18" charset="0"/>
              </a:rPr>
            </a:br>
            <a:r>
              <a:rPr lang="uk-UA" sz="2200" b="1" spc="-100" dirty="0" smtClean="0">
                <a:latin typeface="Book Antiqua" pitchFamily="18" charset="0"/>
              </a:rPr>
              <a:t>Автор економічної </a:t>
            </a:r>
            <a:r>
              <a:rPr lang="uk-UA" sz="2200" b="1" spc="-100" dirty="0" err="1" smtClean="0">
                <a:latin typeface="Book Antiqua" pitchFamily="18" charset="0"/>
              </a:rPr>
              <a:t>теорії”Загальна</a:t>
            </a:r>
            <a:r>
              <a:rPr lang="uk-UA" sz="2200" b="1" spc="-100" dirty="0" smtClean="0">
                <a:latin typeface="Book Antiqua" pitchFamily="18" charset="0"/>
              </a:rPr>
              <a:t> теорія зайнятості, відсотків і </a:t>
            </a:r>
            <a:r>
              <a:rPr lang="uk-UA" sz="2200" b="1" spc="-100" dirty="0" err="1" smtClean="0">
                <a:latin typeface="Book Antiqua" pitchFamily="18" charset="0"/>
              </a:rPr>
              <a:t>грошей”</a:t>
            </a:r>
            <a:r>
              <a:rPr lang="uk-UA" sz="2200" b="1" spc="-100" dirty="0" smtClean="0">
                <a:latin typeface="Book Antiqua" pitchFamily="18" charset="0"/>
              </a:rPr>
              <a:t>(1936 р.)- Джон Кейнс</a:t>
            </a:r>
            <a:br>
              <a:rPr lang="uk-UA" sz="2200" b="1" spc="-100" dirty="0" smtClean="0">
                <a:latin typeface="Book Antiqua" pitchFamily="18" charset="0"/>
              </a:rPr>
            </a:br>
            <a:r>
              <a:rPr lang="uk-UA" sz="2200" b="1" spc="-100" dirty="0" smtClean="0">
                <a:latin typeface="Book Antiqua" pitchFamily="18" charset="0"/>
              </a:rPr>
              <a:t/>
            </a:r>
            <a:br>
              <a:rPr lang="uk-UA" sz="2200" b="1" spc="-100" dirty="0" smtClean="0">
                <a:latin typeface="Book Antiqua" pitchFamily="18" charset="0"/>
              </a:rPr>
            </a:br>
            <a:r>
              <a:rPr lang="uk-UA" sz="2200" b="1" spc="-100" dirty="0" smtClean="0">
                <a:latin typeface="Book Antiqua" pitchFamily="18" charset="0"/>
              </a:rPr>
              <a:t/>
            </a:r>
            <a:br>
              <a:rPr lang="uk-UA" sz="2200" b="1" spc="-100" dirty="0" smtClean="0">
                <a:latin typeface="Book Antiqua" pitchFamily="18" charset="0"/>
              </a:rPr>
            </a:br>
            <a:r>
              <a:rPr lang="uk-UA" sz="2200" b="1" spc="-100" dirty="0" smtClean="0">
                <a:latin typeface="Book Antiqua" pitchFamily="18" charset="0"/>
              </a:rPr>
              <a:t>Сутність економічної теорії Д. Кейнса</a:t>
            </a:r>
            <a:r>
              <a:rPr lang="uk-UA" sz="2200" spc="-100" dirty="0" smtClean="0">
                <a:latin typeface="Book Antiqua" pitchFamily="18" charset="0"/>
              </a:rPr>
              <a:t/>
            </a:r>
            <a:br>
              <a:rPr lang="uk-UA" sz="2200" spc="-100" dirty="0" smtClean="0">
                <a:latin typeface="Book Antiqua" pitchFamily="18" charset="0"/>
              </a:rPr>
            </a:br>
            <a:r>
              <a:rPr lang="uk-UA" sz="2000" spc="-100" dirty="0" smtClean="0">
                <a:latin typeface="Book Antiqua" pitchFamily="18" charset="0"/>
              </a:rPr>
              <a:t/>
            </a:r>
            <a:br>
              <a:rPr lang="uk-UA" sz="2000" spc="-100" dirty="0" smtClean="0">
                <a:latin typeface="Book Antiqua" pitchFamily="18" charset="0"/>
              </a:rPr>
            </a:br>
            <a:r>
              <a:rPr lang="uk-UA" sz="2000" spc="-100" dirty="0" smtClean="0">
                <a:latin typeface="Book Antiqua" pitchFamily="18" charset="0"/>
              </a:rPr>
              <a:t/>
            </a:r>
            <a:br>
              <a:rPr lang="uk-UA" sz="2000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solidFill>
                  <a:srgbClr val="000066"/>
                </a:solidFill>
                <a:latin typeface="Book Antiqua" pitchFamily="18" charset="0"/>
              </a:rPr>
              <a:t/>
            </a:r>
            <a:br>
              <a:rPr lang="uk-UA" sz="2000" b="1" spc="-100" dirty="0" smtClean="0">
                <a:solidFill>
                  <a:srgbClr val="000066"/>
                </a:solidFill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>1. Держава повинна втручатись у сферу економіки,соціальних відносин, а не обмежувати свої повноваження підтримування суспільного порядку та законності.</a:t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/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>2. Активна соціальна політика, захист інтересів трудящих, найманих робітників вигідні як державі, так і підприємцям.</a:t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/>
            </a:r>
            <a:br>
              <a:rPr lang="uk-UA" sz="2000" b="1" spc="-100" dirty="0" smtClean="0">
                <a:latin typeface="Book Antiqua" pitchFamily="18" charset="0"/>
              </a:rPr>
            </a:br>
            <a:r>
              <a:rPr lang="uk-UA" sz="2000" b="1" spc="-100" dirty="0" smtClean="0">
                <a:latin typeface="Book Antiqua" pitchFamily="18" charset="0"/>
              </a:rPr>
              <a:t>3. Держава спрямовує зусилля на підвищення рівня прибутків населення</a:t>
            </a:r>
            <a:endParaRPr lang="ru-RU" sz="2000" b="1" spc="-100" dirty="0">
              <a:latin typeface="Book Antiqu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00562" y="1571612"/>
            <a:ext cx="341756" cy="50006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00562" y="2857496"/>
            <a:ext cx="341756" cy="50006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00562" y="3786190"/>
            <a:ext cx="341756" cy="50006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85728"/>
            <a:ext cx="1362073" cy="1728310"/>
          </a:xfrm>
          <a:prstGeom prst="roundRect">
            <a:avLst>
              <a:gd name="adj" fmla="val 8594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14348" y="2214554"/>
          <a:ext cx="7929618" cy="485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857232"/>
            <a:ext cx="76438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Економічні підсумки </a:t>
            </a:r>
            <a:r>
              <a:rPr lang="uk-UA" sz="32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“Нового</a:t>
            </a:r>
            <a:r>
              <a:rPr lang="uk-UA" sz="32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uk-UA" sz="32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курсу”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142984"/>
            <a:ext cx="1389794" cy="163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EAE100-0CD6-4158-B6ED-ECADE26B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8EAE100-0CD6-4158-B6ED-ECADE26B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709EF-192B-4078-B113-F288A7163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054709EF-192B-4078-B113-F288A7163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6FE79A-55B2-42D1-BEE7-8C0C583D3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1B6FE79A-55B2-42D1-BEE7-8C0C583D3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850C98-5253-4947-BDD4-F6BD97756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D7850C98-5253-4947-BDD4-F6BD97756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FD723C-4950-4635-B1C1-803007A05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71FD723C-4950-4635-B1C1-803007A05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12D892-21D6-41EB-8080-FD92B600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3F12D892-21D6-41EB-8080-FD92B600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E081D-1106-4EE8-ABDE-9BC03894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A5FE081D-1106-4EE8-ABDE-9BC038945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81A45-9B73-4601-B8A8-9CEB5EDBC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49881A45-9B73-4601-B8A8-9CEB5EDBC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C7110-BE1F-4668-9530-5B90279BE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81BC7110-BE1F-4668-9530-5B90279BE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Зміна статусу в світі після Першої Світової війни</a:t>
            </a:r>
            <a:endParaRPr lang="ru-RU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46" y="2071678"/>
          <a:ext cx="6167438" cy="4363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83719"/>
                <a:gridCol w="3083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00FF"/>
                          </a:solidFill>
                        </a:rPr>
                        <a:t>За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Проти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uk-UA" sz="1400" b="1" dirty="0" smtClean="0">
                        <a:effectLst/>
                      </a:endParaRPr>
                    </a:p>
                    <a:p>
                      <a:pPr algn="r"/>
                      <a:r>
                        <a:rPr lang="uk-UA" sz="1400" b="1" dirty="0" smtClean="0">
                          <a:effectLst/>
                        </a:rPr>
                        <a:t>У США з</a:t>
                      </a:r>
                      <a:r>
                        <a:rPr lang="en-US" sz="1400" b="1" dirty="0" smtClean="0">
                          <a:effectLst/>
                        </a:rPr>
                        <a:t>’</a:t>
                      </a:r>
                      <a:r>
                        <a:rPr lang="uk-UA" sz="1400" b="1" dirty="0" smtClean="0">
                          <a:effectLst/>
                        </a:rPr>
                        <a:t>явилась можливість міжнародного домінування,</a:t>
                      </a:r>
                      <a:r>
                        <a:rPr lang="uk-UA" sz="1400" b="1" baseline="0" dirty="0" smtClean="0">
                          <a:effectLst/>
                        </a:rPr>
                        <a:t> бо спустошені війною європейські країни лежали  в руїнах</a:t>
                      </a:r>
                      <a:r>
                        <a:rPr lang="uk-UA" sz="1400" b="1" dirty="0" smtClean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uk-UA" sz="1400" b="1" dirty="0" smtClean="0">
                        <a:effectLst/>
                      </a:endParaRPr>
                    </a:p>
                    <a:p>
                      <a:pPr algn="l"/>
                      <a:r>
                        <a:rPr lang="uk-UA" sz="1400" b="1" dirty="0" smtClean="0">
                          <a:effectLst/>
                        </a:rPr>
                        <a:t>США добровільно зреклися статусу світового лідера,</a:t>
                      </a:r>
                      <a:r>
                        <a:rPr lang="uk-UA" sz="1400" b="1" baseline="0" dirty="0" smtClean="0">
                          <a:effectLst/>
                        </a:rPr>
                        <a:t> відмовившись вступити до Ліги Націй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uk-UA" sz="1400" b="1" dirty="0" smtClean="0">
                          <a:effectLst/>
                        </a:rPr>
                        <a:t>За рівнем озброєння США не поступались</a:t>
                      </a:r>
                      <a:r>
                        <a:rPr lang="uk-UA" sz="1400" b="1" baseline="0" dirty="0" smtClean="0">
                          <a:effectLst/>
                        </a:rPr>
                        <a:t> Німеччині, Великобританії, Франції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b="1" dirty="0" smtClean="0">
                          <a:effectLst/>
                        </a:rPr>
                        <a:t>Самоусунення Америки від справ Європи перетворило державу на регіонального лідера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uk-UA" sz="1400" b="1" dirty="0" smtClean="0">
                        <a:effectLst/>
                      </a:endParaRPr>
                    </a:p>
                    <a:p>
                      <a:pPr algn="r"/>
                      <a:r>
                        <a:rPr lang="uk-UA" sz="1400" b="1" dirty="0" smtClean="0">
                          <a:effectLst/>
                        </a:rPr>
                        <a:t>США стали світовим кредитором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b="1" dirty="0" smtClean="0">
                          <a:effectLst/>
                        </a:rPr>
                        <a:t>Американська політична</a:t>
                      </a:r>
                      <a:r>
                        <a:rPr lang="uk-UA" sz="1400" b="1" baseline="0" dirty="0" smtClean="0">
                          <a:effectLst/>
                        </a:rPr>
                        <a:t> еліта не вірила в здатність США контролювати і Європу, і зону Тихого океану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uk-UA" sz="1400" b="1" dirty="0" smtClean="0">
                          <a:effectLst/>
                        </a:rPr>
                        <a:t>Зросла промислова міць США:</a:t>
                      </a:r>
                      <a:r>
                        <a:rPr lang="uk-UA" sz="1400" b="1" baseline="0" dirty="0" smtClean="0">
                          <a:effectLst/>
                        </a:rPr>
                        <a:t> 48 %- світової промислової продукції, зокрема 80 % автомобілів, 60 % сталі, 50 % нафти.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b="1" dirty="0" smtClean="0">
                          <a:effectLst/>
                        </a:rPr>
                        <a:t>Американська промислова еліта сумнівалась, що економічне лідерство</a:t>
                      </a:r>
                      <a:r>
                        <a:rPr lang="uk-UA" sz="1400" b="1" baseline="0" dirty="0" smtClean="0">
                          <a:effectLst/>
                        </a:rPr>
                        <a:t> США дасть вигоду і прибутки, а не приведе до розпорошення сил</a:t>
                      </a:r>
                      <a:endParaRPr lang="ru-RU" sz="14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1727555" cy="1293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США в період економічного піднесення 1922-1929 роки </a:t>
            </a:r>
            <a:b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00232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14546" y="1857364"/>
            <a:ext cx="800219" cy="394435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ПРОСПЕРИТІ</a:t>
            </a:r>
            <a:endParaRPr lang="ru-RU" sz="4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64C96A-9645-4E74-8453-2BF2BAEF5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464C96A-9645-4E74-8453-2BF2BAEF5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CD6610-F723-4771-B204-95E3FD49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DECD6610-F723-4771-B204-95E3FD49A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EAEFF6-15AB-44E7-B355-D9C45D13F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23EAEFF6-15AB-44E7-B355-D9C45D13F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5BA31F-892E-476E-9717-8A795F21F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145BA31F-892E-476E-9717-8A795F21F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BBCA87-4199-476F-892C-A5C693CDA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7EBBCA87-4199-476F-892C-A5C693CDA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Політика періоду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“проспериті”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39000"/>
          </a:blip>
          <a:srcRect/>
          <a:stretch>
            <a:fillRect/>
          </a:stretch>
        </p:blipFill>
        <p:spPr bwMode="auto">
          <a:xfrm>
            <a:off x="785786" y="1785926"/>
            <a:ext cx="2643206" cy="35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5857884" y="1785926"/>
            <a:ext cx="2647953" cy="3516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572264" y="60007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1921 -1923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5572140"/>
            <a:ext cx="169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Воррен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Гардінг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5643578"/>
            <a:ext cx="160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Калвін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Кулідж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6000768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1923 -1929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Засади економічної політики президентів В. </a:t>
            </a:r>
            <a:r>
              <a:rPr lang="uk-UA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Гардінга</a:t>
            </a:r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та К. </a:t>
            </a:r>
            <a:r>
              <a:rPr lang="uk-UA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Куліджа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357298"/>
          <a:ext cx="807249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000108"/>
            <a:ext cx="5357850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Cambria" pitchFamily="18" charset="0"/>
              </a:rPr>
              <a:t>Американські капіталовкладення за кордоном з 1920 по 1931рр. становили 11,6 </a:t>
            </a:r>
            <a:r>
              <a:rPr lang="uk-UA" sz="2400" b="1" dirty="0" err="1" smtClean="0">
                <a:latin typeface="Cambria" pitchFamily="18" charset="0"/>
              </a:rPr>
              <a:t>млрд</a:t>
            </a:r>
            <a:r>
              <a:rPr lang="uk-UA" sz="2400" b="1" dirty="0" smtClean="0">
                <a:latin typeface="Cambria" pitchFamily="18" charset="0"/>
              </a:rPr>
              <a:t> доларів, причому 40 % від цієї суми припадало на Європу, а 22 %- на Латинську Америку.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00504"/>
            <a:ext cx="2434893" cy="205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19431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07181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643182"/>
            <a:ext cx="7572428" cy="3929090"/>
          </a:xfrm>
          <a:noFill/>
          <a:ln w="127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жовтні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1929 р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США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розпочалася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світова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економічна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криза.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4 роки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збанкрутувало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5,7 тис.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банків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розорилися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сотні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фермерів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1933 р.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промислове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США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скоротилось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46%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порівняно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докризовим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Криза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охопила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відкинуті</a:t>
            </a:r>
            <a:r>
              <a:rPr lang="ru-RU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початок XX ст.</a:t>
            </a:r>
            <a:endParaRPr lang="ru-RU" sz="1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3357585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7163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Світова економічна криза 1929-1933 роки</a:t>
            </a:r>
            <a:r>
              <a:rPr lang="uk-UA" sz="2400" dirty="0" smtClean="0">
                <a:solidFill>
                  <a:srgbClr val="800000"/>
                </a:solidFill>
              </a:rPr>
              <a:t/>
            </a:r>
            <a:br>
              <a:rPr lang="uk-UA" sz="2400" dirty="0" smtClean="0">
                <a:solidFill>
                  <a:srgbClr val="800000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Причини світової економічної кризи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00298" y="2143116"/>
          <a:ext cx="435771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4"/>
          <p:cNvSpPr/>
          <p:nvPr/>
        </p:nvSpPr>
        <p:spPr>
          <a:xfrm>
            <a:off x="2602072" y="5387119"/>
            <a:ext cx="3444180" cy="941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300" kern="1200"/>
          </a:p>
        </p:txBody>
      </p:sp>
      <p:sp>
        <p:nvSpPr>
          <p:cNvPr id="17" name="Стрелка вниз 16"/>
          <p:cNvSpPr/>
          <p:nvPr/>
        </p:nvSpPr>
        <p:spPr>
          <a:xfrm>
            <a:off x="4572000" y="4929198"/>
            <a:ext cx="285752" cy="478342"/>
          </a:xfrm>
          <a:prstGeom prst="downArrow">
            <a:avLst>
              <a:gd name="adj1" fmla="val 50000"/>
              <a:gd name="adj2" fmla="val 46522"/>
            </a:avLst>
          </a:prstGeom>
          <a:solidFill>
            <a:schemeClr val="tx2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857496"/>
            <a:ext cx="1608614" cy="120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428860" y="5500702"/>
            <a:ext cx="4643470" cy="1111623"/>
            <a:chOff x="1000" y="0"/>
            <a:chExt cx="4356717" cy="906240"/>
          </a:xfrm>
          <a:noFill/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00" y="0"/>
              <a:ext cx="4356717" cy="8735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000" y="0"/>
              <a:ext cx="4332131" cy="906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Криза перевиробництва, яка тією чи іншою мірою охопила всі країни капіталістичного світу</a:t>
              </a:r>
              <a:endParaRPr lang="ru-RU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Чорний вівторок </a:t>
            </a:r>
            <a:r>
              <a:rPr lang="uk-UA" u="sng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29 жовтня 1929-</a:t>
            </a:r>
            <a:r>
              <a:rPr lang="uk-UA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spc="-1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падіння акцій на 37 % на нью-йоркській біржі </a:t>
            </a:r>
            <a:endParaRPr lang="ru-RU" sz="3600" spc="-10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14000"/>
          </a:blip>
          <a:srcRect/>
          <a:stretch>
            <a:fillRect/>
          </a:stretch>
        </p:blipFill>
        <p:spPr bwMode="auto">
          <a:xfrm>
            <a:off x="5857884" y="4071942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1000" contrast="21000"/>
          </a:blip>
          <a:srcRect/>
          <a:stretch>
            <a:fillRect/>
          </a:stretch>
        </p:blipFill>
        <p:spPr bwMode="auto">
          <a:xfrm>
            <a:off x="928662" y="2857496"/>
            <a:ext cx="4286280" cy="3026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627</Words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Сполучені Штати Америки 1924-1929 рр.</vt:lpstr>
      <vt:lpstr>Зміна статусу в світі після Першої Світової війни</vt:lpstr>
      <vt:lpstr>США в період економічного піднесення 1922-1929 роки  </vt:lpstr>
      <vt:lpstr>Політика періоду “проспериті”</vt:lpstr>
      <vt:lpstr>Засади економічної політики президентів В. Гардінга та К. Куліджа</vt:lpstr>
      <vt:lpstr>Американські капіталовкладення за кордоном з 1920 по 1931рр. становили 11,6 млрд доларів, причому 40 % від цієї суми припадало на Європу, а 22 %- на Латинську Америку.</vt:lpstr>
      <vt:lpstr>У жовтні 1929 р. у США розпочалася найбільша світова економічна криза.   За 4 роки збанкрутувало 5,7 тис. банків, розорилися сотні тисяч фермерів.   До 1933 р. промислове виробництво у США скоротилось на 46% порівняно з докризовим рівнем.   Криза охопила всі галузі економіки та сільського господарства.   За рівнем промислового виробництва США були відкинуті на початок XX ст.</vt:lpstr>
      <vt:lpstr>Світова економічна криза 1929-1933 роки  Причини світової економічної кризи</vt:lpstr>
      <vt:lpstr>Чорний вівторок 29 жовтня 1929- падіння акцій на 37 % на нью-йоркській біржі </vt:lpstr>
      <vt:lpstr>“Велика депресія” в США  Особливості </vt:lpstr>
      <vt:lpstr>Новий курс Ф. Д. Рузвелта 1933-1938 рр. </vt:lpstr>
      <vt:lpstr>Слайд 12</vt:lpstr>
      <vt:lpstr>Слайд 13</vt:lpstr>
      <vt:lpstr>Теоретичне підгрунтя”Нового курсу”-”кейнсіанство”   Автор економічної теорії”Загальна теорія зайнятості, відсотків і грошей”(1936 р.)- Джон Кейнс   Сутність економічної теорії Д. Кейнса    1. Держава повинна втручатись у сферу економіки,соціальних відносин, а не обмежувати свої повноваження підтримування суспільного порядку та законності.  2. Активна соціальна політика, захист інтересів трудящих, найманих робітників вигідні як державі, так і підприємцям.  3. Держава спрямовує зусилля на підвищення рівня прибутків населення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Сполучені Штати Америки</dc:title>
  <cp:lastModifiedBy>Admin</cp:lastModifiedBy>
  <cp:revision>71</cp:revision>
  <dcterms:modified xsi:type="dcterms:W3CDTF">2011-12-19T12:14:37Z</dcterms:modified>
</cp:coreProperties>
</file>