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B3FD2-5015-4867-968A-9B53DA0C55CA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9EAD8-25F9-4620-A87F-F07FFD0CE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93B0D-28CD-4E8E-99A8-4B62D502FDFB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26AD9-01C9-44C1-97E4-2AB4B58FD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E83BD-A56D-45E3-9701-A50394732895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06F4-6B78-479A-9FB2-1A017D20E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B2616-0889-47D5-9161-2E9F5D7797D7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30A27-0B28-4C61-9360-14919603C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A3465-F621-4DE7-8D22-7AF6A3D49C00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D657D-D991-4DED-AB0D-27338DD55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58AB-1525-405E-9258-C3055DEA5F30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ED338-1085-4B26-9732-0B2D89808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7BCAF-4047-4AB9-A9BC-CC1105DDC111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5F28-132C-45DE-948C-19841DF9E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7003-A366-4294-9E24-0A1255D02E9F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CB2C4-7B42-474D-B3EB-79352DB60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043C8-1ECE-484D-8569-CFACC0880826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3015D-ECBD-4CEB-A14F-BB8892705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2B39F-63F1-4D2E-A04A-8649C94F6F29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009CF-0155-4ADE-BC99-D142B94A2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4755-DCEC-4424-B3DF-831D5095A0F0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718B5-52C5-4D32-87E3-41BB5ADB4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ru-RU" smtClean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0E1963-8D22-4E12-8018-52650A62282A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8762B1-74DA-4CA7-9A1B-7B95243F6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Екологічний стан Черкащини</a:t>
            </a:r>
            <a:endParaRPr lang="ru-RU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Презентацію підготувала Анжела Слюсаренко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4525963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Атмосфера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величезне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екологічне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значення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Але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атмосферне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повітря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вважати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умовно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невичерпним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природним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ресурсом.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Загалом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атмосферу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області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протягом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2008р.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стаціонарними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джерелами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пересувними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засобами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викинуто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124 тис. т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шкідливих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4,7 тис. т (3,9%)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більше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ніж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2007р.</a:t>
            </a:r>
            <a:endParaRPr lang="ru-RU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 descr="C:\Users\дом\Desktop\1393535184_307537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284984"/>
            <a:ext cx="59055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6632"/>
            <a:ext cx="8568952" cy="4525963"/>
          </a:xfrm>
        </p:spPr>
        <p:txBody>
          <a:bodyPr/>
          <a:lstStyle/>
          <a:p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Найбільше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забруднення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атмосферного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повітря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автотранспорту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спостерігалось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м.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Черкаси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17,1 тис. т (24%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загальної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кількості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м. Умань – 4,7 тис. т (7%), в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Черкаському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районі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3,8 тис. т (5%), м.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Сміла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3,2 тис. т (4,5%),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найменш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забрудненими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є: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Канівський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 – 1,0 тис. т (1,5%), м.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Ватутіне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1,1 тис. т. (1,6%),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Катеринопільський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Лисянський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райони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1,3 тис. т. (1,9%)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дом\Desktop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717032"/>
            <a:ext cx="5400600" cy="2949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120680" cy="6858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айбільш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забрудненими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м.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Черкаси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забрудненням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19,5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тис.т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Канівський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3,9,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Чорнобаївський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3,3,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Золотоніський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райони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3,0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тис.т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Найменший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обсяг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викидів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спостерігається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Чигиринському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(58т),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Катеринопільському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(65т) та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Монастирищенському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(90т) районах.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Обсяги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викидів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забруднювачів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прямо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пов’язане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кількістю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приносять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шкоду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навколишньому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середовищу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для прикладу: у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Канівському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районі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657, у м. </a:t>
            </a:r>
            <a:r>
              <a:rPr lang="ru-RU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Черкасах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197.</a:t>
            </a:r>
            <a:endParaRPr lang="ru-RU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дом\Desktop\zabrudnennja-atmosf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3059832" cy="2111396"/>
          </a:xfrm>
          <a:prstGeom prst="rect">
            <a:avLst/>
          </a:prstGeom>
          <a:noFill/>
        </p:spPr>
      </p:pic>
      <p:pic>
        <p:nvPicPr>
          <p:cNvPr id="4099" name="Picture 3" descr="C:\Users\дом\Desktop\Pro_Azov_Ptitc_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060848"/>
            <a:ext cx="3059832" cy="2808312"/>
          </a:xfrm>
          <a:prstGeom prst="rect">
            <a:avLst/>
          </a:prstGeom>
          <a:noFill/>
        </p:spPr>
      </p:pic>
      <p:pic>
        <p:nvPicPr>
          <p:cNvPr id="4100" name="Picture 4" descr="C:\Users\дом\Desktop\1353311061_zagryaznenie-vozduh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654873"/>
            <a:ext cx="3059832" cy="22031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дом\Desktop\Ятран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293096"/>
            <a:ext cx="3410005" cy="22657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4525963"/>
          </a:xfrm>
        </p:spPr>
        <p:txBody>
          <a:bodyPr/>
          <a:lstStyle/>
          <a:p>
            <a:r>
              <a:rPr lang="ru-RU" sz="2000" dirty="0" err="1" smtClean="0"/>
              <a:t>Основними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джерелами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водопостачання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області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Кременчуцьке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водосховище</a:t>
            </a:r>
            <a:r>
              <a:rPr lang="ru-RU" sz="2000" dirty="0" smtClean="0"/>
              <a:t>, </a:t>
            </a:r>
            <a:r>
              <a:rPr lang="ru-RU" sz="2000" dirty="0" err="1" smtClean="0"/>
              <a:t>річки</a:t>
            </a:r>
            <a:r>
              <a:rPr lang="ru-RU" sz="2000" dirty="0" smtClean="0"/>
              <a:t> </a:t>
            </a:r>
            <a:r>
              <a:rPr lang="ru-RU" sz="2000" dirty="0" err="1" smtClean="0"/>
              <a:t>Гнилий</a:t>
            </a:r>
            <a:r>
              <a:rPr lang="ru-RU" sz="2000" dirty="0" smtClean="0"/>
              <a:t> </a:t>
            </a:r>
            <a:r>
              <a:rPr lang="ru-RU" sz="2000" dirty="0" err="1" smtClean="0"/>
              <a:t>Тікич</a:t>
            </a:r>
            <a:r>
              <a:rPr lang="ru-RU" sz="2000" dirty="0" smtClean="0"/>
              <a:t>, </a:t>
            </a:r>
            <a:r>
              <a:rPr lang="ru-RU" sz="2000" dirty="0" err="1" smtClean="0"/>
              <a:t>Рось</a:t>
            </a:r>
            <a:r>
              <a:rPr lang="ru-RU" sz="2000" dirty="0" smtClean="0"/>
              <a:t>, </a:t>
            </a:r>
            <a:r>
              <a:rPr lang="ru-RU" sz="2000" dirty="0" err="1" smtClean="0"/>
              <a:t>Тясмин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підземні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водозабори</a:t>
            </a:r>
            <a:r>
              <a:rPr lang="ru-RU" sz="2000" dirty="0" smtClean="0"/>
              <a:t>. </a:t>
            </a:r>
            <a:r>
              <a:rPr lang="ru-RU" sz="2000" dirty="0" err="1" smtClean="0"/>
              <a:t>Водний</a:t>
            </a:r>
            <a:r>
              <a:rPr lang="ru-RU" sz="2000" dirty="0" smtClean="0"/>
              <a:t> баланс </a:t>
            </a:r>
            <a:r>
              <a:rPr lang="ru-RU" sz="2000" dirty="0" err="1" smtClean="0"/>
              <a:t>області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зазнав</a:t>
            </a:r>
            <a:r>
              <a:rPr lang="ru-RU" sz="2000" dirty="0" smtClean="0"/>
              <a:t> за </a:t>
            </a:r>
            <a:r>
              <a:rPr lang="ru-RU" sz="2000" dirty="0" err="1" smtClean="0"/>
              <a:t>останні</a:t>
            </a:r>
            <a:r>
              <a:rPr lang="ru-RU" sz="2000" dirty="0" smtClean="0"/>
              <a:t> роки </a:t>
            </a:r>
            <a:r>
              <a:rPr lang="ru-RU" sz="2000" dirty="0" err="1" smtClean="0"/>
              <a:t>значних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</a:t>
            </a:r>
            <a:r>
              <a:rPr lang="ru-RU" sz="2000" dirty="0" smtClean="0"/>
              <a:t>, тут </a:t>
            </a:r>
            <a:r>
              <a:rPr lang="ru-RU" sz="2000" dirty="0" err="1" smtClean="0"/>
              <a:t>значне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відіграє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розвинена</a:t>
            </a:r>
            <a:r>
              <a:rPr lang="ru-RU" sz="2000" dirty="0" smtClean="0"/>
              <a:t> система великих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малих</a:t>
            </a:r>
            <a:r>
              <a:rPr lang="ru-RU" sz="2000" dirty="0" smtClean="0"/>
              <a:t> </a:t>
            </a:r>
            <a:r>
              <a:rPr lang="ru-RU" sz="2000" dirty="0" err="1" smtClean="0"/>
              <a:t>річок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водоймищ</a:t>
            </a:r>
            <a:r>
              <a:rPr lang="ru-RU" sz="2000" dirty="0" smtClean="0"/>
              <a:t>. На </a:t>
            </a:r>
            <a:r>
              <a:rPr lang="ru-RU" sz="2000" dirty="0" err="1" smtClean="0"/>
              <a:t>сьогодні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гостро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стоїть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споживання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прісної</a:t>
            </a:r>
            <a:r>
              <a:rPr lang="ru-RU" sz="2000" dirty="0" smtClean="0"/>
              <a:t> води. </a:t>
            </a:r>
            <a:r>
              <a:rPr lang="ru-RU" sz="2000" dirty="0" err="1" smtClean="0"/>
              <a:t>Важливим</a:t>
            </a:r>
            <a:r>
              <a:rPr lang="ru-RU" sz="2000" dirty="0" smtClean="0"/>
              <a:t> для народного </a:t>
            </a:r>
            <a:r>
              <a:rPr lang="ru-RU" sz="2000" dirty="0" err="1" smtClean="0"/>
              <a:t>господарства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області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малі</a:t>
            </a:r>
            <a:r>
              <a:rPr lang="ru-RU" sz="2000" dirty="0" smtClean="0"/>
              <a:t> </a:t>
            </a:r>
            <a:r>
              <a:rPr lang="ru-RU" sz="2000" dirty="0" err="1" smtClean="0"/>
              <a:t>ріки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території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області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нараховується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близько</a:t>
            </a:r>
            <a:r>
              <a:rPr lang="ru-RU" sz="2000" dirty="0" smtClean="0"/>
              <a:t> 1087.</a:t>
            </a:r>
            <a:endParaRPr lang="ru-RU" sz="2000" dirty="0"/>
          </a:p>
        </p:txBody>
      </p:sp>
      <p:pic>
        <p:nvPicPr>
          <p:cNvPr id="5122" name="Picture 2" descr="C:\Users\дом\Desktop\e9115702e75644940ec9249ee03dd7c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36912"/>
            <a:ext cx="2985864" cy="2239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3" name="Picture 3" descr="C:\Users\дом\Desktop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933056"/>
            <a:ext cx="3487936" cy="26159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2952328"/>
          </a:xfrm>
        </p:spPr>
        <p:txBody>
          <a:bodyPr/>
          <a:lstStyle/>
          <a:p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Головним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джерелом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забруднення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поверхневих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водних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об’єктів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залишаються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очисні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споруди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каналізаційні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мережі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виробничих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житлово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комунальних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ВАТ ”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Черкаське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хімволокно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” та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цукрові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заводи. В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поверхневі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води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області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скидаються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забруднюючі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речовини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нафтопродукти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сульфати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хлориди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залізо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нітрати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мідь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цинк, хлор.</a:t>
            </a:r>
            <a:endParaRPr lang="ru-RU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Users\дом\Desktop\1357886157_www.cknews.in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12976"/>
            <a:ext cx="5173166" cy="3310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2476872"/>
          </a:xfrm>
        </p:spPr>
        <p:txBody>
          <a:bodyPr/>
          <a:lstStyle/>
          <a:p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 </a:t>
            </a:r>
            <a:r>
              <a:rPr lang="ru-RU" dirty="0" err="1" smtClean="0"/>
              <a:t>земельним</a:t>
            </a:r>
            <a:r>
              <a:rPr lang="ru-RU" dirty="0" smtClean="0"/>
              <a:t> ресурсам </a:t>
            </a:r>
            <a:r>
              <a:rPr lang="ru-RU" dirty="0" err="1" smtClean="0"/>
              <a:t>завдає</a:t>
            </a:r>
            <a:r>
              <a:rPr lang="ru-RU" dirty="0" smtClean="0"/>
              <a:t> </a:t>
            </a:r>
            <a:r>
              <a:rPr lang="ru-RU" dirty="0" err="1" smtClean="0"/>
              <a:t>забрудненість</a:t>
            </a:r>
            <a:r>
              <a:rPr lang="ru-RU" dirty="0" smtClean="0"/>
              <a:t> </a:t>
            </a:r>
            <a:r>
              <a:rPr lang="ru-RU" dirty="0" err="1" smtClean="0"/>
              <a:t>ґрунтів</a:t>
            </a:r>
            <a:r>
              <a:rPr lang="ru-RU" dirty="0" smtClean="0"/>
              <a:t> </a:t>
            </a:r>
            <a:r>
              <a:rPr lang="ru-RU" dirty="0" err="1" smtClean="0"/>
              <a:t>викидами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та </a:t>
            </a:r>
            <a:r>
              <a:rPr lang="ru-RU" dirty="0" err="1" smtClean="0"/>
              <a:t>хімізації</a:t>
            </a:r>
            <a:r>
              <a:rPr lang="ru-RU" dirty="0" smtClean="0"/>
              <a:t> в </a:t>
            </a:r>
            <a:r>
              <a:rPr lang="ru-RU" dirty="0" err="1" smtClean="0"/>
              <a:t>сільському</a:t>
            </a:r>
            <a:r>
              <a:rPr lang="ru-RU" dirty="0" smtClean="0"/>
              <a:t> </a:t>
            </a:r>
            <a:r>
              <a:rPr lang="ru-RU" dirty="0" err="1" smtClean="0"/>
              <a:t>господарстві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C:\Users\дом\Desktop\1349781896509328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6408712" cy="4278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2852936"/>
            <a:ext cx="5048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за увагу!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4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54</Template>
  <TotalTime>38</TotalTime>
  <Words>374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54</vt:lpstr>
      <vt:lpstr>Екологічний стан Черкащини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Екологічний стан Черкащини</dc:title>
  <dc:creator>дом</dc:creator>
  <cp:lastModifiedBy>дом</cp:lastModifiedBy>
  <cp:revision>4</cp:revision>
  <dcterms:created xsi:type="dcterms:W3CDTF">2015-02-24T16:44:50Z</dcterms:created>
  <dcterms:modified xsi:type="dcterms:W3CDTF">2015-02-24T17:23:47Z</dcterms:modified>
</cp:coreProperties>
</file>