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8078" autoAdjust="0"/>
  </p:normalViewPr>
  <p:slideViewPr>
    <p:cSldViewPr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47" y="0"/>
            <a:ext cx="9271667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9147" y="50290"/>
            <a:ext cx="8640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</a:t>
            </a:r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 </a:t>
            </a:r>
            <a:r>
              <a:rPr 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favorite book of poems Michelangelo </a:t>
            </a:r>
            <a:r>
              <a:rPr lang="en-US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Buonarroti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47" y="1989282"/>
            <a:ext cx="4231669" cy="5000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72222"/>
            <a:ext cx="3456384" cy="4985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1943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887" y="0"/>
            <a:ext cx="456211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Michelangelo was a painter, sculptor, poet. His sculptures and paintings are well-known masterpieces, but he wrote poetry, few people know.</a:t>
            </a:r>
            <a:endParaRPr lang="ru-RU" sz="40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6489"/>
            <a:ext cx="3345160" cy="47501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0239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8829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16632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And it's not fair! With years of his poetic dialogue with the outside world goes into a monologue. In the poet's voice is increasingly heard a groan like most pain pen drives and lines written by the blood of the heart.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60648"/>
            <a:ext cx="3559629" cy="45878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8049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188640"/>
            <a:ext cx="4572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800" dirty="0"/>
              <a:t>Read them and you will feel pain, delight doubt thinking of this great man .. These poems describe the passion and love.</a:t>
            </a:r>
            <a:endParaRPr lang="ru-RU" sz="4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056" y="137054"/>
            <a:ext cx="4330448" cy="672094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6130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31840" y="188640"/>
            <a:ext cx="4572000" cy="55092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My favorite poems are "Message friends." This poetry is described by a sincere and genuine friendship.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20" y="2600325"/>
            <a:ext cx="2857500" cy="4257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24806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121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User</cp:lastModifiedBy>
  <cp:revision>3</cp:revision>
  <dcterms:created xsi:type="dcterms:W3CDTF">2014-02-12T15:47:23Z</dcterms:created>
  <dcterms:modified xsi:type="dcterms:W3CDTF">2014-02-13T14:52:31Z</dcterms:modified>
</cp:coreProperties>
</file>