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529BB-9CAC-44EB-BDE3-19F0C7C3EDE5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036E5-4464-469D-B103-D3DC114B6891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Кривор</a:t>
          </a:r>
          <a:r>
            <a:rPr lang="en-US" sz="1800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i</a:t>
          </a:r>
          <a:r>
            <a:rPr lang="ru-RU" sz="1800" dirty="0" err="1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зьке</a:t>
          </a:r>
          <a:r>
            <a:rPr lang="ru-RU" sz="1800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родовище</a:t>
          </a:r>
          <a:endParaRPr lang="ru-RU" sz="1800" dirty="0">
            <a:solidFill>
              <a:schemeClr val="tx1"/>
            </a:solidFill>
            <a:latin typeface="Microsoft Sans Serif" pitchFamily="34" charset="0"/>
            <a:cs typeface="Microsoft Sans Serif" pitchFamily="34" charset="0"/>
          </a:endParaRPr>
        </a:p>
      </dgm:t>
    </dgm:pt>
    <dgm:pt modelId="{0782FFE1-2231-4EA7-B85F-2F2C220591B8}" type="parTrans" cxnId="{71766DBE-8EF7-4DB0-ADB6-928A8CFC5516}">
      <dgm:prSet/>
      <dgm:spPr/>
      <dgm:t>
        <a:bodyPr/>
        <a:lstStyle/>
        <a:p>
          <a:endParaRPr lang="ru-RU"/>
        </a:p>
      </dgm:t>
    </dgm:pt>
    <dgm:pt modelId="{3BF4759E-3204-46D9-BF9B-B126C682EEC5}" type="sibTrans" cxnId="{71766DBE-8EF7-4DB0-ADB6-928A8CFC5516}">
      <dgm:prSet/>
      <dgm:spPr/>
      <dgm:t>
        <a:bodyPr/>
        <a:lstStyle/>
        <a:p>
          <a:endParaRPr lang="ru-RU"/>
        </a:p>
      </dgm:t>
    </dgm:pt>
    <dgm:pt modelId="{19008C2D-1BDA-47AC-A963-20013C3397C5}">
      <dgm:prSet phldrT="[Текст]" phldr="1"/>
      <dgm:spPr/>
      <dgm:t>
        <a:bodyPr/>
        <a:lstStyle/>
        <a:p>
          <a:endParaRPr lang="ru-RU" dirty="0"/>
        </a:p>
      </dgm:t>
    </dgm:pt>
    <dgm:pt modelId="{54DE5942-7F19-4F21-B8AE-C3068CEBB8C8}" type="parTrans" cxnId="{E8F223BB-CACF-4824-AF93-3D2BF4371188}">
      <dgm:prSet/>
      <dgm:spPr/>
      <dgm:t>
        <a:bodyPr/>
        <a:lstStyle/>
        <a:p>
          <a:endParaRPr lang="ru-RU"/>
        </a:p>
      </dgm:t>
    </dgm:pt>
    <dgm:pt modelId="{52DAD596-9E2B-4866-AB18-20677B0A34B7}" type="sibTrans" cxnId="{E8F223BB-CACF-4824-AF93-3D2BF4371188}">
      <dgm:prSet/>
      <dgm:spPr/>
      <dgm:t>
        <a:bodyPr/>
        <a:lstStyle/>
        <a:p>
          <a:endParaRPr lang="ru-RU"/>
        </a:p>
      </dgm:t>
    </dgm:pt>
    <dgm:pt modelId="{67E32AB6-2C82-4CF6-979D-4EB4104CDB3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</a:t>
          </a:r>
          <a:r>
            <a:rPr lang="en-US" sz="1800" dirty="0" smtClean="0">
              <a:solidFill>
                <a:schemeClr val="tx1"/>
              </a:solidFill>
            </a:rPr>
            <a:t>i</a:t>
          </a:r>
          <a:r>
            <a:rPr lang="ru-RU" sz="1800" dirty="0" err="1" smtClean="0">
              <a:solidFill>
                <a:schemeClr val="tx1"/>
              </a:solidFill>
            </a:rPr>
            <a:t>лозерське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родовище</a:t>
          </a:r>
          <a:endParaRPr lang="ru-RU" sz="1800" dirty="0">
            <a:solidFill>
              <a:schemeClr val="tx1"/>
            </a:solidFill>
          </a:endParaRPr>
        </a:p>
      </dgm:t>
    </dgm:pt>
    <dgm:pt modelId="{CB7A2CF6-6C04-4401-9B04-B9E72A166564}" type="parTrans" cxnId="{7F837327-5B72-4310-A1D6-77311F2A67CB}">
      <dgm:prSet/>
      <dgm:spPr/>
      <dgm:t>
        <a:bodyPr/>
        <a:lstStyle/>
        <a:p>
          <a:endParaRPr lang="ru-RU"/>
        </a:p>
      </dgm:t>
    </dgm:pt>
    <dgm:pt modelId="{620D07EC-D1F1-429B-9C65-D11D9179DCA8}" type="sibTrans" cxnId="{7F837327-5B72-4310-A1D6-77311F2A67CB}">
      <dgm:prSet/>
      <dgm:spPr/>
      <dgm:t>
        <a:bodyPr/>
        <a:lstStyle/>
        <a:p>
          <a:endParaRPr lang="ru-RU"/>
        </a:p>
      </dgm:t>
    </dgm:pt>
    <dgm:pt modelId="{E4229C8F-2BFD-442F-AB6B-2645C7FD0AF2}">
      <dgm:prSet phldrT="[Текст]" phldr="1"/>
      <dgm:spPr/>
      <dgm:t>
        <a:bodyPr/>
        <a:lstStyle/>
        <a:p>
          <a:endParaRPr lang="ru-RU" dirty="0"/>
        </a:p>
      </dgm:t>
    </dgm:pt>
    <dgm:pt modelId="{3FAC530F-0A56-4DCE-9947-C9F0A9DCCE1F}" type="parTrans" cxnId="{DB7A6CDC-A830-467A-A694-4AC69979360C}">
      <dgm:prSet/>
      <dgm:spPr/>
      <dgm:t>
        <a:bodyPr/>
        <a:lstStyle/>
        <a:p>
          <a:endParaRPr lang="ru-RU"/>
        </a:p>
      </dgm:t>
    </dgm:pt>
    <dgm:pt modelId="{B97B0181-78B2-4A3A-8BD6-E588F7719FB0}" type="sibTrans" cxnId="{DB7A6CDC-A830-467A-A694-4AC69979360C}">
      <dgm:prSet/>
      <dgm:spPr/>
      <dgm:t>
        <a:bodyPr/>
        <a:lstStyle/>
        <a:p>
          <a:endParaRPr lang="ru-RU"/>
        </a:p>
      </dgm:t>
    </dgm:pt>
    <dgm:pt modelId="{507FDAEB-D804-4F94-82B1-89C74977CC2C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Кременчуцьке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родовище</a:t>
          </a:r>
          <a:endParaRPr lang="ru-RU" sz="1800" dirty="0">
            <a:solidFill>
              <a:schemeClr val="tx1"/>
            </a:solidFill>
          </a:endParaRPr>
        </a:p>
      </dgm:t>
    </dgm:pt>
    <dgm:pt modelId="{8EA51954-89C6-405F-90E7-B917DA33C364}" type="parTrans" cxnId="{758A31EC-F89A-4577-8BBE-20AC93477A68}">
      <dgm:prSet/>
      <dgm:spPr/>
      <dgm:t>
        <a:bodyPr/>
        <a:lstStyle/>
        <a:p>
          <a:endParaRPr lang="ru-RU"/>
        </a:p>
      </dgm:t>
    </dgm:pt>
    <dgm:pt modelId="{A26C20E5-06E5-48AD-97EF-683FCBA71788}" type="sibTrans" cxnId="{758A31EC-F89A-4577-8BBE-20AC93477A68}">
      <dgm:prSet/>
      <dgm:spPr/>
      <dgm:t>
        <a:bodyPr/>
        <a:lstStyle/>
        <a:p>
          <a:endParaRPr lang="ru-RU"/>
        </a:p>
      </dgm:t>
    </dgm:pt>
    <dgm:pt modelId="{2A33A15F-D685-4CE7-93AD-33EBBC930B9D}">
      <dgm:prSet phldrT="[Текст]" phldr="1"/>
      <dgm:spPr/>
      <dgm:t>
        <a:bodyPr/>
        <a:lstStyle/>
        <a:p>
          <a:endParaRPr lang="ru-RU"/>
        </a:p>
      </dgm:t>
    </dgm:pt>
    <dgm:pt modelId="{E3E3457C-CBA8-4368-85B5-9DE28D4E927A}" type="parTrans" cxnId="{FE19731A-2549-4EF4-86F9-09BE89C8B051}">
      <dgm:prSet/>
      <dgm:spPr/>
      <dgm:t>
        <a:bodyPr/>
        <a:lstStyle/>
        <a:p>
          <a:endParaRPr lang="ru-RU"/>
        </a:p>
      </dgm:t>
    </dgm:pt>
    <dgm:pt modelId="{E0CB614A-80BF-43C8-870C-1EA730319295}" type="sibTrans" cxnId="{FE19731A-2549-4EF4-86F9-09BE89C8B051}">
      <dgm:prSet/>
      <dgm:spPr/>
      <dgm:t>
        <a:bodyPr/>
        <a:lstStyle/>
        <a:p>
          <a:endParaRPr lang="ru-RU"/>
        </a:p>
      </dgm:t>
    </dgm:pt>
    <dgm:pt modelId="{BFE98D5A-5661-4BBF-A11B-1F544B2334F0}" type="pres">
      <dgm:prSet presAssocID="{904529BB-9CAC-44EB-BDE3-19F0C7C3EDE5}" presName="Name0" presStyleCnt="0">
        <dgm:presLayoutVars>
          <dgm:dir/>
        </dgm:presLayoutVars>
      </dgm:prSet>
      <dgm:spPr/>
    </dgm:pt>
    <dgm:pt modelId="{A87E0FAE-3F7A-44F0-BE95-CD753FF295B1}" type="pres">
      <dgm:prSet presAssocID="{55C036E5-4464-469D-B103-D3DC114B6891}" presName="composite" presStyleCnt="0"/>
      <dgm:spPr/>
    </dgm:pt>
    <dgm:pt modelId="{B1FDB2E7-97FC-4E87-8930-1A7C7450383A}" type="pres">
      <dgm:prSet presAssocID="{55C036E5-4464-469D-B103-D3DC114B6891}" presName="Accent" presStyleLbl="alignAcc1" presStyleIdx="0" presStyleCnt="3"/>
      <dgm:spPr/>
    </dgm:pt>
    <dgm:pt modelId="{D5FF6707-CCD6-4ACD-821F-3266F60538E9}" type="pres">
      <dgm:prSet presAssocID="{55C036E5-4464-469D-B103-D3DC114B6891}" presName="Image" presStyleLbl="node1" presStyleIdx="0" presStyleCnt="3" custScaleX="124317" custScaleY="188896" custLinFactNeighborX="9338" custLinFactNeighborY="597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0D0E4EB-6261-4ADA-92D6-4DF5F844FC27}" type="pres">
      <dgm:prSet presAssocID="{55C036E5-4464-469D-B103-D3DC114B6891}" presName="Child" presStyleLbl="revTx" presStyleIdx="0" presStyleCnt="3">
        <dgm:presLayoutVars>
          <dgm:bulletEnabled val="1"/>
        </dgm:presLayoutVars>
      </dgm:prSet>
      <dgm:spPr/>
    </dgm:pt>
    <dgm:pt modelId="{AFEF643F-39E1-412A-A145-E62799BF172A}" type="pres">
      <dgm:prSet presAssocID="{55C036E5-4464-469D-B103-D3DC114B6891}" presName="Parent" presStyleLbl="alignNode1" presStyleIdx="0" presStyleCnt="3" custScaleY="187266">
        <dgm:presLayoutVars>
          <dgm:bulletEnabled val="1"/>
        </dgm:presLayoutVars>
      </dgm:prSet>
      <dgm:spPr/>
    </dgm:pt>
    <dgm:pt modelId="{814FF833-90A0-44ED-A06A-9AC26A4BC275}" type="pres">
      <dgm:prSet presAssocID="{3BF4759E-3204-46D9-BF9B-B126C682EEC5}" presName="sibTrans" presStyleCnt="0"/>
      <dgm:spPr/>
    </dgm:pt>
    <dgm:pt modelId="{8DCFE84C-A2AE-4969-9BB7-6090252864E2}" type="pres">
      <dgm:prSet presAssocID="{67E32AB6-2C82-4CF6-979D-4EB4104CDB3F}" presName="composite" presStyleCnt="0"/>
      <dgm:spPr/>
    </dgm:pt>
    <dgm:pt modelId="{ED2BFF52-242A-4EC0-B41E-C180A052D646}" type="pres">
      <dgm:prSet presAssocID="{67E32AB6-2C82-4CF6-979D-4EB4104CDB3F}" presName="Accent" presStyleLbl="alignAcc1" presStyleIdx="1" presStyleCnt="3"/>
      <dgm:spPr/>
    </dgm:pt>
    <dgm:pt modelId="{623A998B-CFC5-4F1D-90DB-73734D7168E1}" type="pres">
      <dgm:prSet presAssocID="{67E32AB6-2C82-4CF6-979D-4EB4104CDB3F}" presName="Image" presStyleLbl="node1" presStyleIdx="1" presStyleCnt="3" custScaleX="124782" custScaleY="189690" custLinFactNeighborX="8244" custLinFactNeighborY="612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83D45433-F62E-4A62-80DE-F073A96AC121}" type="pres">
      <dgm:prSet presAssocID="{67E32AB6-2C82-4CF6-979D-4EB4104CDB3F}" presName="Child" presStyleLbl="revTx" presStyleIdx="1" presStyleCnt="3" custLinFactNeighborX="-95" custLinFactNeighborY="7381">
        <dgm:presLayoutVars>
          <dgm:bulletEnabled val="1"/>
        </dgm:presLayoutVars>
      </dgm:prSet>
      <dgm:spPr/>
    </dgm:pt>
    <dgm:pt modelId="{E6FBD514-CE9A-45FB-B673-46E037C4A7E0}" type="pres">
      <dgm:prSet presAssocID="{67E32AB6-2C82-4CF6-979D-4EB4104CDB3F}" presName="Parent" presStyleLbl="alignNode1" presStyleIdx="1" presStyleCnt="3" custScaleY="185595">
        <dgm:presLayoutVars>
          <dgm:bulletEnabled val="1"/>
        </dgm:presLayoutVars>
      </dgm:prSet>
      <dgm:spPr/>
    </dgm:pt>
    <dgm:pt modelId="{F6B840B6-29D7-4D10-ADED-4556731D2D5C}" type="pres">
      <dgm:prSet presAssocID="{620D07EC-D1F1-429B-9C65-D11D9179DCA8}" presName="sibTrans" presStyleCnt="0"/>
      <dgm:spPr/>
    </dgm:pt>
    <dgm:pt modelId="{63DF89B9-DA60-4FCD-98FC-BF7405F78B77}" type="pres">
      <dgm:prSet presAssocID="{507FDAEB-D804-4F94-82B1-89C74977CC2C}" presName="composite" presStyleCnt="0"/>
      <dgm:spPr/>
    </dgm:pt>
    <dgm:pt modelId="{0F79B328-8965-44A9-AEA8-FDDE85AC2A6F}" type="pres">
      <dgm:prSet presAssocID="{507FDAEB-D804-4F94-82B1-89C74977CC2C}" presName="Accent" presStyleLbl="alignAcc1" presStyleIdx="2" presStyleCnt="3"/>
      <dgm:spPr/>
    </dgm:pt>
    <dgm:pt modelId="{365A827F-1B13-42E0-A015-1038BB47FF09}" type="pres">
      <dgm:prSet presAssocID="{507FDAEB-D804-4F94-82B1-89C74977CC2C}" presName="Image" presStyleLbl="node1" presStyleIdx="2" presStyleCnt="3" custScaleX="111277" custScaleY="193954" custLinFactNeighborX="-931" custLinFactNeighborY="5898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7B66D820-8FFC-4970-8733-0ECBA4524294}" type="pres">
      <dgm:prSet presAssocID="{507FDAEB-D804-4F94-82B1-89C74977CC2C}" presName="Child" presStyleLbl="revTx" presStyleIdx="2" presStyleCnt="3">
        <dgm:presLayoutVars>
          <dgm:bulletEnabled val="1"/>
        </dgm:presLayoutVars>
      </dgm:prSet>
      <dgm:spPr/>
    </dgm:pt>
    <dgm:pt modelId="{06331106-E7DF-42A7-BD72-557B1BDEF279}" type="pres">
      <dgm:prSet presAssocID="{507FDAEB-D804-4F94-82B1-89C74977CC2C}" presName="Parent" presStyleLbl="alignNode1" presStyleIdx="2" presStyleCnt="3" custScaleY="16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25C58-9810-4C64-8CBB-C9DDC23913C9}" type="presOf" srcId="{904529BB-9CAC-44EB-BDE3-19F0C7C3EDE5}" destId="{BFE98D5A-5661-4BBF-A11B-1F544B2334F0}" srcOrd="0" destOrd="0" presId="urn:microsoft.com/office/officeart/2008/layout/TitlePictureLineup"/>
    <dgm:cxn modelId="{E8F223BB-CACF-4824-AF93-3D2BF4371188}" srcId="{55C036E5-4464-469D-B103-D3DC114B6891}" destId="{19008C2D-1BDA-47AC-A963-20013C3397C5}" srcOrd="0" destOrd="0" parTransId="{54DE5942-7F19-4F21-B8AE-C3068CEBB8C8}" sibTransId="{52DAD596-9E2B-4866-AB18-20677B0A34B7}"/>
    <dgm:cxn modelId="{7F837327-5B72-4310-A1D6-77311F2A67CB}" srcId="{904529BB-9CAC-44EB-BDE3-19F0C7C3EDE5}" destId="{67E32AB6-2C82-4CF6-979D-4EB4104CDB3F}" srcOrd="1" destOrd="0" parTransId="{CB7A2CF6-6C04-4401-9B04-B9E72A166564}" sibTransId="{620D07EC-D1F1-429B-9C65-D11D9179DCA8}"/>
    <dgm:cxn modelId="{758A31EC-F89A-4577-8BBE-20AC93477A68}" srcId="{904529BB-9CAC-44EB-BDE3-19F0C7C3EDE5}" destId="{507FDAEB-D804-4F94-82B1-89C74977CC2C}" srcOrd="2" destOrd="0" parTransId="{8EA51954-89C6-405F-90E7-B917DA33C364}" sibTransId="{A26C20E5-06E5-48AD-97EF-683FCBA71788}"/>
    <dgm:cxn modelId="{71766DBE-8EF7-4DB0-ADB6-928A8CFC5516}" srcId="{904529BB-9CAC-44EB-BDE3-19F0C7C3EDE5}" destId="{55C036E5-4464-469D-B103-D3DC114B6891}" srcOrd="0" destOrd="0" parTransId="{0782FFE1-2231-4EA7-B85F-2F2C220591B8}" sibTransId="{3BF4759E-3204-46D9-BF9B-B126C682EEC5}"/>
    <dgm:cxn modelId="{FE19731A-2549-4EF4-86F9-09BE89C8B051}" srcId="{507FDAEB-D804-4F94-82B1-89C74977CC2C}" destId="{2A33A15F-D685-4CE7-93AD-33EBBC930B9D}" srcOrd="0" destOrd="0" parTransId="{E3E3457C-CBA8-4368-85B5-9DE28D4E927A}" sibTransId="{E0CB614A-80BF-43C8-870C-1EA730319295}"/>
    <dgm:cxn modelId="{A984F2FE-4D35-400A-A3E2-96D99C1F54A5}" type="presOf" srcId="{E4229C8F-2BFD-442F-AB6B-2645C7FD0AF2}" destId="{83D45433-F62E-4A62-80DE-F073A96AC121}" srcOrd="0" destOrd="0" presId="urn:microsoft.com/office/officeart/2008/layout/TitlePictureLineup"/>
    <dgm:cxn modelId="{8C4ABAE5-B18A-4525-95CD-AB8DAE3D962D}" type="presOf" srcId="{55C036E5-4464-469D-B103-D3DC114B6891}" destId="{AFEF643F-39E1-412A-A145-E62799BF172A}" srcOrd="0" destOrd="0" presId="urn:microsoft.com/office/officeart/2008/layout/TitlePictureLineup"/>
    <dgm:cxn modelId="{8C094BE5-4E56-45E0-8202-2B4CC52DC391}" type="presOf" srcId="{2A33A15F-D685-4CE7-93AD-33EBBC930B9D}" destId="{7B66D820-8FFC-4970-8733-0ECBA4524294}" srcOrd="0" destOrd="0" presId="urn:microsoft.com/office/officeart/2008/layout/TitlePictureLineup"/>
    <dgm:cxn modelId="{DB7A6CDC-A830-467A-A694-4AC69979360C}" srcId="{67E32AB6-2C82-4CF6-979D-4EB4104CDB3F}" destId="{E4229C8F-2BFD-442F-AB6B-2645C7FD0AF2}" srcOrd="0" destOrd="0" parTransId="{3FAC530F-0A56-4DCE-9947-C9F0A9DCCE1F}" sibTransId="{B97B0181-78B2-4A3A-8BD6-E588F7719FB0}"/>
    <dgm:cxn modelId="{7B067D81-06AE-42CA-B247-0AA3B246E9C6}" type="presOf" srcId="{507FDAEB-D804-4F94-82B1-89C74977CC2C}" destId="{06331106-E7DF-42A7-BD72-557B1BDEF279}" srcOrd="0" destOrd="0" presId="urn:microsoft.com/office/officeart/2008/layout/TitlePictureLineup"/>
    <dgm:cxn modelId="{33E8A493-0A58-413D-BE6E-64D9A6711C43}" type="presOf" srcId="{19008C2D-1BDA-47AC-A963-20013C3397C5}" destId="{60D0E4EB-6261-4ADA-92D6-4DF5F844FC27}" srcOrd="0" destOrd="0" presId="urn:microsoft.com/office/officeart/2008/layout/TitlePictureLineup"/>
    <dgm:cxn modelId="{F8B031D7-C5B1-4478-BECC-CAC5917D93D3}" type="presOf" srcId="{67E32AB6-2C82-4CF6-979D-4EB4104CDB3F}" destId="{E6FBD514-CE9A-45FB-B673-46E037C4A7E0}" srcOrd="0" destOrd="0" presId="urn:microsoft.com/office/officeart/2008/layout/TitlePictureLineup"/>
    <dgm:cxn modelId="{917A0BEA-72AA-4F14-91DF-9C60D26D7099}" type="presParOf" srcId="{BFE98D5A-5661-4BBF-A11B-1F544B2334F0}" destId="{A87E0FAE-3F7A-44F0-BE95-CD753FF295B1}" srcOrd="0" destOrd="0" presId="urn:microsoft.com/office/officeart/2008/layout/TitlePictureLineup"/>
    <dgm:cxn modelId="{A1488A83-0AFC-449B-9733-E352CF02F804}" type="presParOf" srcId="{A87E0FAE-3F7A-44F0-BE95-CD753FF295B1}" destId="{B1FDB2E7-97FC-4E87-8930-1A7C7450383A}" srcOrd="0" destOrd="0" presId="urn:microsoft.com/office/officeart/2008/layout/TitlePictureLineup"/>
    <dgm:cxn modelId="{B6E75FE2-0A36-40EC-AD61-9645ACC888F0}" type="presParOf" srcId="{A87E0FAE-3F7A-44F0-BE95-CD753FF295B1}" destId="{D5FF6707-CCD6-4ACD-821F-3266F60538E9}" srcOrd="1" destOrd="0" presId="urn:microsoft.com/office/officeart/2008/layout/TitlePictureLineup"/>
    <dgm:cxn modelId="{40C7BF3F-D672-4380-A718-873024BE49BB}" type="presParOf" srcId="{A87E0FAE-3F7A-44F0-BE95-CD753FF295B1}" destId="{60D0E4EB-6261-4ADA-92D6-4DF5F844FC27}" srcOrd="2" destOrd="0" presId="urn:microsoft.com/office/officeart/2008/layout/TitlePictureLineup"/>
    <dgm:cxn modelId="{07BDAE27-ACE0-4F3E-992A-89942D0A45A3}" type="presParOf" srcId="{A87E0FAE-3F7A-44F0-BE95-CD753FF295B1}" destId="{AFEF643F-39E1-412A-A145-E62799BF172A}" srcOrd="3" destOrd="0" presId="urn:microsoft.com/office/officeart/2008/layout/TitlePictureLineup"/>
    <dgm:cxn modelId="{8B96F10D-A7AB-4759-9E60-AFE642DE20E9}" type="presParOf" srcId="{BFE98D5A-5661-4BBF-A11B-1F544B2334F0}" destId="{814FF833-90A0-44ED-A06A-9AC26A4BC275}" srcOrd="1" destOrd="0" presId="urn:microsoft.com/office/officeart/2008/layout/TitlePictureLineup"/>
    <dgm:cxn modelId="{8333CB7C-E15A-458B-8BC6-05748055C5AD}" type="presParOf" srcId="{BFE98D5A-5661-4BBF-A11B-1F544B2334F0}" destId="{8DCFE84C-A2AE-4969-9BB7-6090252864E2}" srcOrd="2" destOrd="0" presId="urn:microsoft.com/office/officeart/2008/layout/TitlePictureLineup"/>
    <dgm:cxn modelId="{8390F7D5-CFAE-4AEB-8171-1A8D5979FDA7}" type="presParOf" srcId="{8DCFE84C-A2AE-4969-9BB7-6090252864E2}" destId="{ED2BFF52-242A-4EC0-B41E-C180A052D646}" srcOrd="0" destOrd="0" presId="urn:microsoft.com/office/officeart/2008/layout/TitlePictureLineup"/>
    <dgm:cxn modelId="{8C081497-38AE-40E9-8C07-10980BFBCC68}" type="presParOf" srcId="{8DCFE84C-A2AE-4969-9BB7-6090252864E2}" destId="{623A998B-CFC5-4F1D-90DB-73734D7168E1}" srcOrd="1" destOrd="0" presId="urn:microsoft.com/office/officeart/2008/layout/TitlePictureLineup"/>
    <dgm:cxn modelId="{DAFB14DD-68E4-42A0-B790-33D390A24C9B}" type="presParOf" srcId="{8DCFE84C-A2AE-4969-9BB7-6090252864E2}" destId="{83D45433-F62E-4A62-80DE-F073A96AC121}" srcOrd="2" destOrd="0" presId="urn:microsoft.com/office/officeart/2008/layout/TitlePictureLineup"/>
    <dgm:cxn modelId="{EA1410EE-B3AF-43DF-90A5-FB970E3C0782}" type="presParOf" srcId="{8DCFE84C-A2AE-4969-9BB7-6090252864E2}" destId="{E6FBD514-CE9A-45FB-B673-46E037C4A7E0}" srcOrd="3" destOrd="0" presId="urn:microsoft.com/office/officeart/2008/layout/TitlePictureLineup"/>
    <dgm:cxn modelId="{C6FCDACA-0FC2-4BDE-89A1-84831D9F2DE3}" type="presParOf" srcId="{BFE98D5A-5661-4BBF-A11B-1F544B2334F0}" destId="{F6B840B6-29D7-4D10-ADED-4556731D2D5C}" srcOrd="3" destOrd="0" presId="urn:microsoft.com/office/officeart/2008/layout/TitlePictureLineup"/>
    <dgm:cxn modelId="{B95A80C6-9CA0-457E-BB85-D48433828E76}" type="presParOf" srcId="{BFE98D5A-5661-4BBF-A11B-1F544B2334F0}" destId="{63DF89B9-DA60-4FCD-98FC-BF7405F78B77}" srcOrd="4" destOrd="0" presId="urn:microsoft.com/office/officeart/2008/layout/TitlePictureLineup"/>
    <dgm:cxn modelId="{A527898B-C8E6-45F1-B25F-27C0311D683B}" type="presParOf" srcId="{63DF89B9-DA60-4FCD-98FC-BF7405F78B77}" destId="{0F79B328-8965-44A9-AEA8-FDDE85AC2A6F}" srcOrd="0" destOrd="0" presId="urn:microsoft.com/office/officeart/2008/layout/TitlePictureLineup"/>
    <dgm:cxn modelId="{889851C6-4A70-421E-BFF6-5DE7617D0403}" type="presParOf" srcId="{63DF89B9-DA60-4FCD-98FC-BF7405F78B77}" destId="{365A827F-1B13-42E0-A015-1038BB47FF09}" srcOrd="1" destOrd="0" presId="urn:microsoft.com/office/officeart/2008/layout/TitlePictureLineup"/>
    <dgm:cxn modelId="{1F3F7C9B-9A3D-419F-9E66-F022EA610C3E}" type="presParOf" srcId="{63DF89B9-DA60-4FCD-98FC-BF7405F78B77}" destId="{7B66D820-8FFC-4970-8733-0ECBA4524294}" srcOrd="2" destOrd="0" presId="urn:microsoft.com/office/officeart/2008/layout/TitlePictureLineup"/>
    <dgm:cxn modelId="{DE2E21D5-E492-4FA6-95C2-2923A3C78B41}" type="presParOf" srcId="{63DF89B9-DA60-4FCD-98FC-BF7405F78B77}" destId="{06331106-E7DF-42A7-BD72-557B1BDEF27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30988-3841-4BF6-86D0-A7679846C51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53E2F-F402-4D44-8E29-E389A41B8FE4}">
      <dgm:prSet phldrT="[Текст]" custT="1"/>
      <dgm:spPr/>
      <dgm:t>
        <a:bodyPr/>
        <a:lstStyle/>
        <a:p>
          <a:r>
            <a:rPr lang="ru-RU" sz="1600" dirty="0" err="1" smtClean="0"/>
            <a:t>Кривор</a:t>
          </a:r>
          <a:r>
            <a:rPr lang="en-US" sz="1600" dirty="0" smtClean="0"/>
            <a:t>i</a:t>
          </a:r>
          <a:r>
            <a:rPr lang="ru-RU" sz="1600" dirty="0" err="1" smtClean="0"/>
            <a:t>жсталь</a:t>
          </a:r>
          <a:endParaRPr lang="ru-RU" sz="1600" dirty="0"/>
        </a:p>
      </dgm:t>
    </dgm:pt>
    <dgm:pt modelId="{E3659F13-6693-425D-8F7D-4C3AF783FD9A}" type="parTrans" cxnId="{3F49AB00-D7E5-42E3-A42F-BBB5862FAAD1}">
      <dgm:prSet/>
      <dgm:spPr/>
      <dgm:t>
        <a:bodyPr/>
        <a:lstStyle/>
        <a:p>
          <a:endParaRPr lang="ru-RU"/>
        </a:p>
      </dgm:t>
    </dgm:pt>
    <dgm:pt modelId="{65505BEE-5B41-4A22-A3C1-AFD7DF679291}" type="sibTrans" cxnId="{3F49AB00-D7E5-42E3-A42F-BBB5862FAAD1}">
      <dgm:prSet/>
      <dgm:spPr/>
      <dgm:t>
        <a:bodyPr/>
        <a:lstStyle/>
        <a:p>
          <a:endParaRPr lang="ru-RU"/>
        </a:p>
      </dgm:t>
    </dgm:pt>
    <dgm:pt modelId="{0E51512E-DAB0-42B9-A383-5C9DDBEBBC7D}">
      <dgm:prSet phldrT="[Текст]"/>
      <dgm:spPr/>
      <dgm:t>
        <a:bodyPr/>
        <a:lstStyle/>
        <a:p>
          <a:r>
            <a:rPr lang="ru-RU" dirty="0" err="1" smtClean="0"/>
            <a:t>Азовсталь</a:t>
          </a:r>
          <a:endParaRPr lang="ru-RU" dirty="0"/>
        </a:p>
      </dgm:t>
    </dgm:pt>
    <dgm:pt modelId="{3D230825-7D30-4C1E-9ACC-6CBAD3954E23}" type="parTrans" cxnId="{3F230E83-362E-4E46-BF0B-39FE0DC16696}">
      <dgm:prSet/>
      <dgm:spPr/>
      <dgm:t>
        <a:bodyPr/>
        <a:lstStyle/>
        <a:p>
          <a:endParaRPr lang="ru-RU"/>
        </a:p>
      </dgm:t>
    </dgm:pt>
    <dgm:pt modelId="{11442C71-3D63-498A-8420-4D75286D53FC}" type="sibTrans" cxnId="{3F230E83-362E-4E46-BF0B-39FE0DC16696}">
      <dgm:prSet/>
      <dgm:spPr/>
      <dgm:t>
        <a:bodyPr/>
        <a:lstStyle/>
        <a:p>
          <a:endParaRPr lang="ru-RU"/>
        </a:p>
      </dgm:t>
    </dgm:pt>
    <dgm:pt modelId="{FCA41006-90A0-417F-A566-F8E5A10BD463}">
      <dgm:prSet phldrT="[Текст]"/>
      <dgm:spPr/>
      <dgm:t>
        <a:bodyPr/>
        <a:lstStyle/>
        <a:p>
          <a:r>
            <a:rPr lang="ru-RU" dirty="0" smtClean="0"/>
            <a:t>Запор</a:t>
          </a:r>
          <a:r>
            <a:rPr lang="en-US" dirty="0" smtClean="0"/>
            <a:t>i</a:t>
          </a:r>
          <a:r>
            <a:rPr lang="ru-RU" dirty="0" err="1" smtClean="0"/>
            <a:t>жсталь</a:t>
          </a:r>
          <a:endParaRPr lang="ru-RU" dirty="0"/>
        </a:p>
      </dgm:t>
    </dgm:pt>
    <dgm:pt modelId="{95088948-8EFE-4E8F-9D10-58D536D1477E}" type="parTrans" cxnId="{AB8AF589-A542-4E61-BCBD-C896DC1E2CAA}">
      <dgm:prSet/>
      <dgm:spPr/>
      <dgm:t>
        <a:bodyPr/>
        <a:lstStyle/>
        <a:p>
          <a:endParaRPr lang="ru-RU"/>
        </a:p>
      </dgm:t>
    </dgm:pt>
    <dgm:pt modelId="{A2851A69-1EF7-4DAB-961B-C53F0B5B99AC}" type="sibTrans" cxnId="{AB8AF589-A542-4E61-BCBD-C896DC1E2CAA}">
      <dgm:prSet/>
      <dgm:spPr/>
      <dgm:t>
        <a:bodyPr/>
        <a:lstStyle/>
        <a:p>
          <a:endParaRPr lang="ru-RU"/>
        </a:p>
      </dgm:t>
    </dgm:pt>
    <dgm:pt modelId="{2AEE8BF9-3A17-4817-A455-C07CEC1A71E7}">
      <dgm:prSet phldrT="[Текст]"/>
      <dgm:spPr/>
      <dgm:t>
        <a:bodyPr/>
        <a:lstStyle/>
        <a:p>
          <a:r>
            <a:rPr lang="ru-RU" dirty="0" err="1" smtClean="0"/>
            <a:t>Дн</a:t>
          </a:r>
          <a:r>
            <a:rPr lang="en-US" dirty="0" smtClean="0"/>
            <a:t>i</a:t>
          </a:r>
          <a:r>
            <a:rPr lang="ru-RU" dirty="0" err="1" smtClean="0"/>
            <a:t>проспецсталь</a:t>
          </a:r>
          <a:endParaRPr lang="ru-RU" dirty="0"/>
        </a:p>
      </dgm:t>
    </dgm:pt>
    <dgm:pt modelId="{31EB8C3A-669E-4C78-95A3-5953A6957825}" type="parTrans" cxnId="{F4482757-96AC-44D1-853B-0E3C962F80E2}">
      <dgm:prSet/>
      <dgm:spPr/>
      <dgm:t>
        <a:bodyPr/>
        <a:lstStyle/>
        <a:p>
          <a:endParaRPr lang="ru-RU"/>
        </a:p>
      </dgm:t>
    </dgm:pt>
    <dgm:pt modelId="{77D58855-6FAD-4B9C-94C0-9081B2A82527}" type="sibTrans" cxnId="{F4482757-96AC-44D1-853B-0E3C962F80E2}">
      <dgm:prSet/>
      <dgm:spPr/>
      <dgm:t>
        <a:bodyPr/>
        <a:lstStyle/>
        <a:p>
          <a:endParaRPr lang="ru-RU"/>
        </a:p>
      </dgm:t>
    </dgm:pt>
    <dgm:pt modelId="{0BE93B6D-E161-4CAC-AE61-09266F815C89}" type="pres">
      <dgm:prSet presAssocID="{77C30988-3841-4BF6-86D0-A7679846C515}" presName="Name0" presStyleCnt="0">
        <dgm:presLayoutVars>
          <dgm:dir/>
          <dgm:resizeHandles val="exact"/>
        </dgm:presLayoutVars>
      </dgm:prSet>
      <dgm:spPr/>
    </dgm:pt>
    <dgm:pt modelId="{C524682C-F80D-47C2-9FAB-7890D569BC27}" type="pres">
      <dgm:prSet presAssocID="{C0053E2F-F402-4D44-8E29-E389A41B8FE4}" presName="compNode" presStyleCnt="0"/>
      <dgm:spPr/>
    </dgm:pt>
    <dgm:pt modelId="{33E6B89A-D25F-4539-A3F5-E5030C6C59FD}" type="pres">
      <dgm:prSet presAssocID="{C0053E2F-F402-4D44-8E29-E389A41B8FE4}" presName="pictRect" presStyleLbl="node1" presStyleIdx="0" presStyleCnt="4" custScaleX="105971" custScaleY="131523" custLinFactNeighborX="-39706" custLinFactNeighborY="-16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0708EB4-F103-49BF-A815-1AAD4A7239A6}" type="pres">
      <dgm:prSet presAssocID="{C0053E2F-F402-4D44-8E29-E389A41B8FE4}" presName="textRect" presStyleLbl="revTx" presStyleIdx="0" presStyleCnt="4" custScaleX="120226" custScaleY="53369" custLinFactNeighborX="-36980" custLinFactNeighborY="7833">
        <dgm:presLayoutVars>
          <dgm:bulletEnabled val="1"/>
        </dgm:presLayoutVars>
      </dgm:prSet>
      <dgm:spPr/>
    </dgm:pt>
    <dgm:pt modelId="{B6F8E12C-5401-4D44-8C3E-28AB4B016E9E}" type="pres">
      <dgm:prSet presAssocID="{65505BEE-5B41-4A22-A3C1-AFD7DF679291}" presName="sibTrans" presStyleLbl="sibTrans2D1" presStyleIdx="0" presStyleCnt="0"/>
      <dgm:spPr/>
    </dgm:pt>
    <dgm:pt modelId="{839C2D74-5FFB-4789-A088-C0F1DB209C60}" type="pres">
      <dgm:prSet presAssocID="{0E51512E-DAB0-42B9-A383-5C9DDBEBBC7D}" presName="compNode" presStyleCnt="0"/>
      <dgm:spPr/>
    </dgm:pt>
    <dgm:pt modelId="{14C4F574-C3C9-49D2-8CBF-AF4B0A931BB5}" type="pres">
      <dgm:prSet presAssocID="{0E51512E-DAB0-42B9-A383-5C9DDBEBBC7D}" presName="pictRect" presStyleLbl="node1" presStyleIdx="1" presStyleCnt="4" custScaleX="116875" custScaleY="138267" custLinFactNeighborX="35251" custLinFactNeighborY="9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A4F5120-35CB-4DC1-BBDB-00A998D3A591}" type="pres">
      <dgm:prSet presAssocID="{0E51512E-DAB0-42B9-A383-5C9DDBEBBC7D}" presName="textRect" presStyleLbl="revTx" presStyleIdx="1" presStyleCnt="4" custLinFactNeighborX="33660" custLinFactNeighborY="28296">
        <dgm:presLayoutVars>
          <dgm:bulletEnabled val="1"/>
        </dgm:presLayoutVars>
      </dgm:prSet>
      <dgm:spPr/>
    </dgm:pt>
    <dgm:pt modelId="{D147BE0D-4BA2-4649-B12F-6B6CF0C96E40}" type="pres">
      <dgm:prSet presAssocID="{11442C71-3D63-498A-8420-4D75286D53FC}" presName="sibTrans" presStyleLbl="sibTrans2D1" presStyleIdx="0" presStyleCnt="0"/>
      <dgm:spPr/>
    </dgm:pt>
    <dgm:pt modelId="{B789A892-576C-4059-9622-E800E0738678}" type="pres">
      <dgm:prSet presAssocID="{FCA41006-90A0-417F-A566-F8E5A10BD463}" presName="compNode" presStyleCnt="0"/>
      <dgm:spPr/>
    </dgm:pt>
    <dgm:pt modelId="{A935FFC3-D8E7-4B07-A5E8-CE87582236D7}" type="pres">
      <dgm:prSet presAssocID="{FCA41006-90A0-417F-A566-F8E5A10BD463}" presName="pictRect" presStyleLbl="node1" presStyleIdx="2" presStyleCnt="4" custScaleX="106423" custScaleY="112865" custLinFactNeighborX="-27890" custLinFactNeighborY="21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C375C27-A3BD-43FE-AFB7-536C0824AB31}" type="pres">
      <dgm:prSet presAssocID="{FCA41006-90A0-417F-A566-F8E5A10BD463}" presName="textRect" presStyleLbl="revTx" presStyleIdx="2" presStyleCnt="4" custLinFactNeighborX="-26909" custLinFactNeighborY="-1529">
        <dgm:presLayoutVars>
          <dgm:bulletEnabled val="1"/>
        </dgm:presLayoutVars>
      </dgm:prSet>
      <dgm:spPr/>
    </dgm:pt>
    <dgm:pt modelId="{55D77A3E-997F-4B5F-9AE1-6CC9D93E1041}" type="pres">
      <dgm:prSet presAssocID="{A2851A69-1EF7-4DAB-961B-C53F0B5B99AC}" presName="sibTrans" presStyleLbl="sibTrans2D1" presStyleIdx="0" presStyleCnt="0"/>
      <dgm:spPr/>
    </dgm:pt>
    <dgm:pt modelId="{A6E9B70F-A6B4-443D-B7DE-35DD6A9DB9C7}" type="pres">
      <dgm:prSet presAssocID="{2AEE8BF9-3A17-4817-A455-C07CEC1A71E7}" presName="compNode" presStyleCnt="0"/>
      <dgm:spPr/>
    </dgm:pt>
    <dgm:pt modelId="{C6DC09FA-1915-48E3-A8A2-5E2E67F0AF3B}" type="pres">
      <dgm:prSet presAssocID="{2AEE8BF9-3A17-4817-A455-C07CEC1A71E7}" presName="pictRect" presStyleLbl="node1" presStyleIdx="3" presStyleCnt="4" custScaleX="128739" custScaleY="107382" custLinFactNeighborX="52870" custLinFactNeighborY="80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B32024C-74D0-4D39-8149-C21877FB4C5C}" type="pres">
      <dgm:prSet presAssocID="{2AEE8BF9-3A17-4817-A455-C07CEC1A71E7}" presName="textRect" presStyleLbl="revTx" presStyleIdx="3" presStyleCnt="4" custScaleX="136808" custLinFactNeighborX="64838" custLinFactNeighborY="10689">
        <dgm:presLayoutVars>
          <dgm:bulletEnabled val="1"/>
        </dgm:presLayoutVars>
      </dgm:prSet>
      <dgm:spPr/>
    </dgm:pt>
  </dgm:ptLst>
  <dgm:cxnLst>
    <dgm:cxn modelId="{3F49AB00-D7E5-42E3-A42F-BBB5862FAAD1}" srcId="{77C30988-3841-4BF6-86D0-A7679846C515}" destId="{C0053E2F-F402-4D44-8E29-E389A41B8FE4}" srcOrd="0" destOrd="0" parTransId="{E3659F13-6693-425D-8F7D-4C3AF783FD9A}" sibTransId="{65505BEE-5B41-4A22-A3C1-AFD7DF679291}"/>
    <dgm:cxn modelId="{F32627C9-AF03-4400-846A-7FA173E7C1F0}" type="presOf" srcId="{0E51512E-DAB0-42B9-A383-5C9DDBEBBC7D}" destId="{6A4F5120-35CB-4DC1-BBDB-00A998D3A591}" srcOrd="0" destOrd="0" presId="urn:microsoft.com/office/officeart/2005/8/layout/pList1"/>
    <dgm:cxn modelId="{AD92FB17-9143-459A-A537-EC8BF36FA718}" type="presOf" srcId="{FCA41006-90A0-417F-A566-F8E5A10BD463}" destId="{EC375C27-A3BD-43FE-AFB7-536C0824AB31}" srcOrd="0" destOrd="0" presId="urn:microsoft.com/office/officeart/2005/8/layout/pList1"/>
    <dgm:cxn modelId="{82977BB4-283E-415F-B778-D30BEEFFBAEB}" type="presOf" srcId="{A2851A69-1EF7-4DAB-961B-C53F0B5B99AC}" destId="{55D77A3E-997F-4B5F-9AE1-6CC9D93E1041}" srcOrd="0" destOrd="0" presId="urn:microsoft.com/office/officeart/2005/8/layout/pList1"/>
    <dgm:cxn modelId="{5A7BAB9B-4B32-41DB-B916-28602C1BCA64}" type="presOf" srcId="{2AEE8BF9-3A17-4817-A455-C07CEC1A71E7}" destId="{BB32024C-74D0-4D39-8149-C21877FB4C5C}" srcOrd="0" destOrd="0" presId="urn:microsoft.com/office/officeart/2005/8/layout/pList1"/>
    <dgm:cxn modelId="{B4437D19-E705-40EE-B5BB-9B148B4E4C30}" type="presOf" srcId="{11442C71-3D63-498A-8420-4D75286D53FC}" destId="{D147BE0D-4BA2-4649-B12F-6B6CF0C96E40}" srcOrd="0" destOrd="0" presId="urn:microsoft.com/office/officeart/2005/8/layout/pList1"/>
    <dgm:cxn modelId="{F4482757-96AC-44D1-853B-0E3C962F80E2}" srcId="{77C30988-3841-4BF6-86D0-A7679846C515}" destId="{2AEE8BF9-3A17-4817-A455-C07CEC1A71E7}" srcOrd="3" destOrd="0" parTransId="{31EB8C3A-669E-4C78-95A3-5953A6957825}" sibTransId="{77D58855-6FAD-4B9C-94C0-9081B2A82527}"/>
    <dgm:cxn modelId="{2372FE36-C5CD-429C-9759-211FBDC38DC3}" type="presOf" srcId="{65505BEE-5B41-4A22-A3C1-AFD7DF679291}" destId="{B6F8E12C-5401-4D44-8C3E-28AB4B016E9E}" srcOrd="0" destOrd="0" presId="urn:microsoft.com/office/officeart/2005/8/layout/pList1"/>
    <dgm:cxn modelId="{7DCA9DC5-4FEB-450E-B3C5-8485EBBCD7AA}" type="presOf" srcId="{C0053E2F-F402-4D44-8E29-E389A41B8FE4}" destId="{70708EB4-F103-49BF-A815-1AAD4A7239A6}" srcOrd="0" destOrd="0" presId="urn:microsoft.com/office/officeart/2005/8/layout/pList1"/>
    <dgm:cxn modelId="{AB8AF589-A542-4E61-BCBD-C896DC1E2CAA}" srcId="{77C30988-3841-4BF6-86D0-A7679846C515}" destId="{FCA41006-90A0-417F-A566-F8E5A10BD463}" srcOrd="2" destOrd="0" parTransId="{95088948-8EFE-4E8F-9D10-58D536D1477E}" sibTransId="{A2851A69-1EF7-4DAB-961B-C53F0B5B99AC}"/>
    <dgm:cxn modelId="{3F230E83-362E-4E46-BF0B-39FE0DC16696}" srcId="{77C30988-3841-4BF6-86D0-A7679846C515}" destId="{0E51512E-DAB0-42B9-A383-5C9DDBEBBC7D}" srcOrd="1" destOrd="0" parTransId="{3D230825-7D30-4C1E-9ACC-6CBAD3954E23}" sibTransId="{11442C71-3D63-498A-8420-4D75286D53FC}"/>
    <dgm:cxn modelId="{3F825FAB-62D7-4650-92E5-ADB9727FF8F3}" type="presOf" srcId="{77C30988-3841-4BF6-86D0-A7679846C515}" destId="{0BE93B6D-E161-4CAC-AE61-09266F815C89}" srcOrd="0" destOrd="0" presId="urn:microsoft.com/office/officeart/2005/8/layout/pList1"/>
    <dgm:cxn modelId="{A0EE4191-78CB-4481-9922-74DBB77F4DFB}" type="presParOf" srcId="{0BE93B6D-E161-4CAC-AE61-09266F815C89}" destId="{C524682C-F80D-47C2-9FAB-7890D569BC27}" srcOrd="0" destOrd="0" presId="urn:microsoft.com/office/officeart/2005/8/layout/pList1"/>
    <dgm:cxn modelId="{6AA8D657-9B70-4413-887D-4712FFA854B3}" type="presParOf" srcId="{C524682C-F80D-47C2-9FAB-7890D569BC27}" destId="{33E6B89A-D25F-4539-A3F5-E5030C6C59FD}" srcOrd="0" destOrd="0" presId="urn:microsoft.com/office/officeart/2005/8/layout/pList1"/>
    <dgm:cxn modelId="{4C5AEF2F-EFB1-434A-811A-E8D70EF50A00}" type="presParOf" srcId="{C524682C-F80D-47C2-9FAB-7890D569BC27}" destId="{70708EB4-F103-49BF-A815-1AAD4A7239A6}" srcOrd="1" destOrd="0" presId="urn:microsoft.com/office/officeart/2005/8/layout/pList1"/>
    <dgm:cxn modelId="{C4B9F7DE-5632-4FBE-9924-D77EFA3A2AF8}" type="presParOf" srcId="{0BE93B6D-E161-4CAC-AE61-09266F815C89}" destId="{B6F8E12C-5401-4D44-8C3E-28AB4B016E9E}" srcOrd="1" destOrd="0" presId="urn:microsoft.com/office/officeart/2005/8/layout/pList1"/>
    <dgm:cxn modelId="{C3664758-978F-4969-957A-0F2E10149FAA}" type="presParOf" srcId="{0BE93B6D-E161-4CAC-AE61-09266F815C89}" destId="{839C2D74-5FFB-4789-A088-C0F1DB209C60}" srcOrd="2" destOrd="0" presId="urn:microsoft.com/office/officeart/2005/8/layout/pList1"/>
    <dgm:cxn modelId="{E2AEE57A-78F7-4ACE-A49D-5FA4138BB3FE}" type="presParOf" srcId="{839C2D74-5FFB-4789-A088-C0F1DB209C60}" destId="{14C4F574-C3C9-49D2-8CBF-AF4B0A931BB5}" srcOrd="0" destOrd="0" presId="urn:microsoft.com/office/officeart/2005/8/layout/pList1"/>
    <dgm:cxn modelId="{323428BA-9B8E-4AD8-A3C2-15230014B5A0}" type="presParOf" srcId="{839C2D74-5FFB-4789-A088-C0F1DB209C60}" destId="{6A4F5120-35CB-4DC1-BBDB-00A998D3A591}" srcOrd="1" destOrd="0" presId="urn:microsoft.com/office/officeart/2005/8/layout/pList1"/>
    <dgm:cxn modelId="{4F46DDA8-3CB7-4130-B4BC-A5F58A265DF3}" type="presParOf" srcId="{0BE93B6D-E161-4CAC-AE61-09266F815C89}" destId="{D147BE0D-4BA2-4649-B12F-6B6CF0C96E40}" srcOrd="3" destOrd="0" presId="urn:microsoft.com/office/officeart/2005/8/layout/pList1"/>
    <dgm:cxn modelId="{52102B9A-C503-4135-B218-796E3AAB4273}" type="presParOf" srcId="{0BE93B6D-E161-4CAC-AE61-09266F815C89}" destId="{B789A892-576C-4059-9622-E800E0738678}" srcOrd="4" destOrd="0" presId="urn:microsoft.com/office/officeart/2005/8/layout/pList1"/>
    <dgm:cxn modelId="{E6D05F57-FC24-430D-83C9-61625FF1800A}" type="presParOf" srcId="{B789A892-576C-4059-9622-E800E0738678}" destId="{A935FFC3-D8E7-4B07-A5E8-CE87582236D7}" srcOrd="0" destOrd="0" presId="urn:microsoft.com/office/officeart/2005/8/layout/pList1"/>
    <dgm:cxn modelId="{645CE229-906A-4A49-BF59-58ACA031504E}" type="presParOf" srcId="{B789A892-576C-4059-9622-E800E0738678}" destId="{EC375C27-A3BD-43FE-AFB7-536C0824AB31}" srcOrd="1" destOrd="0" presId="urn:microsoft.com/office/officeart/2005/8/layout/pList1"/>
    <dgm:cxn modelId="{121C6B9C-4580-4352-8617-8577CE623062}" type="presParOf" srcId="{0BE93B6D-E161-4CAC-AE61-09266F815C89}" destId="{55D77A3E-997F-4B5F-9AE1-6CC9D93E1041}" srcOrd="5" destOrd="0" presId="urn:microsoft.com/office/officeart/2005/8/layout/pList1"/>
    <dgm:cxn modelId="{618121AC-D2B6-42D1-83FE-9CD714DF69FC}" type="presParOf" srcId="{0BE93B6D-E161-4CAC-AE61-09266F815C89}" destId="{A6E9B70F-A6B4-443D-B7DE-35DD6A9DB9C7}" srcOrd="6" destOrd="0" presId="urn:microsoft.com/office/officeart/2005/8/layout/pList1"/>
    <dgm:cxn modelId="{63300C97-0C49-4F7B-B9CF-588E40495BE9}" type="presParOf" srcId="{A6E9B70F-A6B4-443D-B7DE-35DD6A9DB9C7}" destId="{C6DC09FA-1915-48E3-A8A2-5E2E67F0AF3B}" srcOrd="0" destOrd="0" presId="urn:microsoft.com/office/officeart/2005/8/layout/pList1"/>
    <dgm:cxn modelId="{090A03DD-1B08-4F09-B7D4-FE6E65041389}" type="presParOf" srcId="{A6E9B70F-A6B4-443D-B7DE-35DD6A9DB9C7}" destId="{BB32024C-74D0-4D39-8149-C21877FB4C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DB2E7-97FC-4E87-8930-1A7C7450383A}">
      <dsp:nvSpPr>
        <dsp:cNvPr id="0" name=""/>
        <dsp:cNvSpPr/>
      </dsp:nvSpPr>
      <dsp:spPr>
        <a:xfrm>
          <a:off x="120145" y="617404"/>
          <a:ext cx="0" cy="322675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F6707-CCD6-4ACD-821F-3266F60538E9}">
      <dsp:nvSpPr>
        <dsp:cNvPr id="0" name=""/>
        <dsp:cNvSpPr/>
      </dsp:nvSpPr>
      <dsp:spPr>
        <a:xfrm>
          <a:off x="161911" y="946965"/>
          <a:ext cx="2109774" cy="2742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E4EB-6261-4ADA-92D6-4DF5F844FC27}">
      <dsp:nvSpPr>
        <dsp:cNvPr id="0" name=""/>
        <dsp:cNvSpPr/>
      </dsp:nvSpPr>
      <dsp:spPr>
        <a:xfrm>
          <a:off x="209777" y="2177001"/>
          <a:ext cx="1697092" cy="166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09777" y="2177001"/>
        <a:ext cx="1697092" cy="1667155"/>
      </dsp:txXfrm>
    </dsp:sp>
    <dsp:sp modelId="{AFEF643F-39E1-412A-A145-E62799BF172A}">
      <dsp:nvSpPr>
        <dsp:cNvPr id="0" name=""/>
        <dsp:cNvSpPr/>
      </dsp:nvSpPr>
      <dsp:spPr>
        <a:xfrm>
          <a:off x="120145" y="102439"/>
          <a:ext cx="1792640" cy="67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Кривор</a:t>
          </a:r>
          <a:r>
            <a:rPr lang="en-US" sz="1800" kern="1200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i</a:t>
          </a:r>
          <a:r>
            <a:rPr lang="ru-RU" sz="1800" kern="1200" dirty="0" err="1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зьке</a:t>
          </a:r>
          <a:r>
            <a:rPr lang="ru-RU" sz="1800" kern="1200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rPr>
            <a:t>родовище</a:t>
          </a:r>
          <a:endParaRPr lang="ru-RU" sz="1800" kern="1200" dirty="0">
            <a:solidFill>
              <a:schemeClr val="tx1"/>
            </a:solidFill>
            <a:latin typeface="Microsoft Sans Serif" pitchFamily="34" charset="0"/>
            <a:cs typeface="Microsoft Sans Serif" pitchFamily="34" charset="0"/>
          </a:endParaRPr>
        </a:p>
      </dsp:txBody>
      <dsp:txXfrm>
        <a:off x="120145" y="102439"/>
        <a:ext cx="1792640" cy="671401"/>
      </dsp:txXfrm>
    </dsp:sp>
    <dsp:sp modelId="{ED2BFF52-242A-4EC0-B41E-C180A052D646}">
      <dsp:nvSpPr>
        <dsp:cNvPr id="0" name=""/>
        <dsp:cNvSpPr/>
      </dsp:nvSpPr>
      <dsp:spPr>
        <a:xfrm>
          <a:off x="2538592" y="623168"/>
          <a:ext cx="0" cy="322675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A998B-CFC5-4F1D-90DB-73734D7168E1}">
      <dsp:nvSpPr>
        <dsp:cNvPr id="0" name=""/>
        <dsp:cNvSpPr/>
      </dsp:nvSpPr>
      <dsp:spPr>
        <a:xfrm>
          <a:off x="2557845" y="968614"/>
          <a:ext cx="2117666" cy="275437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45433-F62E-4A62-80DE-F073A96AC121}">
      <dsp:nvSpPr>
        <dsp:cNvPr id="0" name=""/>
        <dsp:cNvSpPr/>
      </dsp:nvSpPr>
      <dsp:spPr>
        <a:xfrm>
          <a:off x="2626611" y="2293284"/>
          <a:ext cx="1697092" cy="166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626611" y="2293284"/>
        <a:ext cx="1697092" cy="1667155"/>
      </dsp:txXfrm>
    </dsp:sp>
    <dsp:sp modelId="{E6FBD514-CE9A-45FB-B673-46E037C4A7E0}">
      <dsp:nvSpPr>
        <dsp:cNvPr id="0" name=""/>
        <dsp:cNvSpPr/>
      </dsp:nvSpPr>
      <dsp:spPr>
        <a:xfrm>
          <a:off x="2538592" y="111199"/>
          <a:ext cx="1792640" cy="665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</a:t>
          </a:r>
          <a:r>
            <a:rPr lang="en-US" sz="1800" kern="1200" dirty="0" smtClean="0">
              <a:solidFill>
                <a:schemeClr val="tx1"/>
              </a:solidFill>
            </a:rPr>
            <a:t>i</a:t>
          </a:r>
          <a:r>
            <a:rPr lang="ru-RU" sz="1800" kern="1200" dirty="0" err="1" smtClean="0">
              <a:solidFill>
                <a:schemeClr val="tx1"/>
              </a:solidFill>
            </a:rPr>
            <a:t>лозерське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родовище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538592" y="111199"/>
        <a:ext cx="1792640" cy="665410"/>
      </dsp:txXfrm>
    </dsp:sp>
    <dsp:sp modelId="{0F79B328-8965-44A9-AEA8-FDDE85AC2A6F}">
      <dsp:nvSpPr>
        <dsp:cNvPr id="0" name=""/>
        <dsp:cNvSpPr/>
      </dsp:nvSpPr>
      <dsp:spPr>
        <a:xfrm>
          <a:off x="4846388" y="654126"/>
          <a:ext cx="0" cy="322675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A827F-1B13-42E0-A015-1038BB47FF09}">
      <dsp:nvSpPr>
        <dsp:cNvPr id="0" name=""/>
        <dsp:cNvSpPr/>
      </dsp:nvSpPr>
      <dsp:spPr>
        <a:xfrm>
          <a:off x="4824529" y="936103"/>
          <a:ext cx="1888473" cy="2816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6D820-8FFC-4970-8733-0ECBA4524294}">
      <dsp:nvSpPr>
        <dsp:cNvPr id="0" name=""/>
        <dsp:cNvSpPr/>
      </dsp:nvSpPr>
      <dsp:spPr>
        <a:xfrm>
          <a:off x="4936020" y="2213723"/>
          <a:ext cx="1697092" cy="166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936020" y="2213723"/>
        <a:ext cx="1697092" cy="1667155"/>
      </dsp:txXfrm>
    </dsp:sp>
    <dsp:sp modelId="{06331106-E7DF-42A7-BD72-557B1BDEF279}">
      <dsp:nvSpPr>
        <dsp:cNvPr id="0" name=""/>
        <dsp:cNvSpPr/>
      </dsp:nvSpPr>
      <dsp:spPr>
        <a:xfrm>
          <a:off x="4846388" y="173116"/>
          <a:ext cx="1792640" cy="603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Кременчуцьке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родовище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846388" y="173116"/>
        <a:ext cx="1792640" cy="603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B89A-D25F-4539-A3F5-E5030C6C59FD}">
      <dsp:nvSpPr>
        <dsp:cNvPr id="0" name=""/>
        <dsp:cNvSpPr/>
      </dsp:nvSpPr>
      <dsp:spPr>
        <a:xfrm>
          <a:off x="416136" y="76205"/>
          <a:ext cx="1820267" cy="155657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08EB4-F103-49BF-A815-1AAD4A7239A6}">
      <dsp:nvSpPr>
        <dsp:cNvPr id="0" name=""/>
        <dsp:cNvSpPr/>
      </dsp:nvSpPr>
      <dsp:spPr>
        <a:xfrm>
          <a:off x="340532" y="1663841"/>
          <a:ext cx="2065126" cy="34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Кривор</a:t>
          </a:r>
          <a:r>
            <a:rPr lang="en-US" sz="1600" kern="1200" dirty="0" smtClean="0"/>
            <a:t>i</a:t>
          </a:r>
          <a:r>
            <a:rPr lang="ru-RU" sz="1600" kern="1200" dirty="0" err="1" smtClean="0"/>
            <a:t>жсталь</a:t>
          </a:r>
          <a:endParaRPr lang="ru-RU" sz="1600" kern="1200" dirty="0"/>
        </a:p>
      </dsp:txBody>
      <dsp:txXfrm>
        <a:off x="340532" y="1663841"/>
        <a:ext cx="2065126" cy="340103"/>
      </dsp:txXfrm>
    </dsp:sp>
    <dsp:sp modelId="{14C4F574-C3C9-49D2-8CBF-AF4B0A931BB5}">
      <dsp:nvSpPr>
        <dsp:cNvPr id="0" name=""/>
        <dsp:cNvSpPr/>
      </dsp:nvSpPr>
      <dsp:spPr>
        <a:xfrm>
          <a:off x="3818215" y="12103"/>
          <a:ext cx="2007566" cy="163638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F5120-35CB-4DC1-BBDB-00A998D3A591}">
      <dsp:nvSpPr>
        <dsp:cNvPr id="0" name=""/>
        <dsp:cNvSpPr/>
      </dsp:nvSpPr>
      <dsp:spPr>
        <a:xfrm>
          <a:off x="3935818" y="1591325"/>
          <a:ext cx="1717703" cy="63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Азовсталь</a:t>
          </a:r>
          <a:endParaRPr lang="ru-RU" sz="1800" kern="1200" dirty="0"/>
        </a:p>
      </dsp:txBody>
      <dsp:txXfrm>
        <a:off x="3935818" y="1591325"/>
        <a:ext cx="1717703" cy="637268"/>
      </dsp:txXfrm>
    </dsp:sp>
    <dsp:sp modelId="{A935FFC3-D8E7-4B07-A5E8-CE87582236D7}">
      <dsp:nvSpPr>
        <dsp:cNvPr id="0" name=""/>
        <dsp:cNvSpPr/>
      </dsp:nvSpPr>
      <dsp:spPr>
        <a:xfrm>
          <a:off x="444023" y="2245795"/>
          <a:ext cx="1828031" cy="133575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75C27-A3BD-43FE-AFB7-536C0824AB31}">
      <dsp:nvSpPr>
        <dsp:cNvPr id="0" name=""/>
        <dsp:cNvSpPr/>
      </dsp:nvSpPr>
      <dsp:spPr>
        <a:xfrm>
          <a:off x="516038" y="3469925"/>
          <a:ext cx="1717703" cy="63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Запор</a:t>
          </a:r>
          <a:r>
            <a:rPr lang="en-US" sz="1800" kern="1200" dirty="0" smtClean="0"/>
            <a:t>i</a:t>
          </a:r>
          <a:r>
            <a:rPr lang="ru-RU" sz="1800" kern="1200" dirty="0" err="1" smtClean="0"/>
            <a:t>жсталь</a:t>
          </a:r>
          <a:endParaRPr lang="ru-RU" sz="1800" kern="1200" dirty="0"/>
        </a:p>
      </dsp:txBody>
      <dsp:txXfrm>
        <a:off x="516038" y="3469925"/>
        <a:ext cx="1717703" cy="637268"/>
      </dsp:txXfrm>
    </dsp:sp>
    <dsp:sp modelId="{C6DC09FA-1915-48E3-A8A2-5E2E67F0AF3B}">
      <dsp:nvSpPr>
        <dsp:cNvPr id="0" name=""/>
        <dsp:cNvSpPr/>
      </dsp:nvSpPr>
      <dsp:spPr>
        <a:xfrm>
          <a:off x="3900416" y="2245792"/>
          <a:ext cx="2211354" cy="127086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2024C-74D0-4D39-8149-C21877FB4C5C}">
      <dsp:nvSpPr>
        <dsp:cNvPr id="0" name=""/>
        <dsp:cNvSpPr/>
      </dsp:nvSpPr>
      <dsp:spPr>
        <a:xfrm>
          <a:off x="3846056" y="3480730"/>
          <a:ext cx="2349956" cy="63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Дн</a:t>
          </a:r>
          <a:r>
            <a:rPr lang="en-US" sz="1800" kern="1200" dirty="0" smtClean="0"/>
            <a:t>i</a:t>
          </a:r>
          <a:r>
            <a:rPr lang="ru-RU" sz="1800" kern="1200" dirty="0" err="1" smtClean="0"/>
            <a:t>проспецсталь</a:t>
          </a:r>
          <a:endParaRPr lang="ru-RU" sz="1800" kern="1200" dirty="0"/>
        </a:p>
      </dsp:txBody>
      <dsp:txXfrm>
        <a:off x="3846056" y="3480730"/>
        <a:ext cx="2349956" cy="63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E5F9FB-678F-4B37-A921-37799658525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908022-9507-4991-8BBB-F14AFBBAB5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/>
              <a:t>Презентац</a:t>
            </a:r>
            <a:r>
              <a:rPr lang="en-US" sz="4000" dirty="0" smtClean="0"/>
              <a:t>i</a:t>
            </a:r>
            <a:r>
              <a:rPr lang="ru-RU" sz="4000" dirty="0" smtClean="0"/>
              <a:t>я з географ</a:t>
            </a:r>
            <a:r>
              <a:rPr lang="en-US" sz="4000" dirty="0" smtClean="0"/>
              <a:t>i</a:t>
            </a:r>
            <a:r>
              <a:rPr lang="ru-RU" sz="4000" dirty="0" smtClean="0"/>
              <a:t>ї на тему «</a:t>
            </a:r>
            <a:r>
              <a:rPr lang="ru-RU" sz="4000" dirty="0" err="1" smtClean="0"/>
              <a:t>Чорна</a:t>
            </a:r>
            <a:r>
              <a:rPr lang="ru-RU" sz="4000" dirty="0" smtClean="0"/>
              <a:t> та </a:t>
            </a:r>
            <a:r>
              <a:rPr lang="ru-RU" sz="4000" dirty="0" err="1" smtClean="0"/>
              <a:t>кольорова</a:t>
            </a:r>
            <a:r>
              <a:rPr lang="ru-RU" sz="4000" dirty="0" smtClean="0"/>
              <a:t> </a:t>
            </a:r>
            <a:r>
              <a:rPr lang="ru-RU" sz="4000" dirty="0" err="1" smtClean="0"/>
              <a:t>металург</a:t>
            </a:r>
            <a:r>
              <a:rPr lang="en-US" sz="4000" dirty="0" smtClean="0"/>
              <a:t>i</a:t>
            </a:r>
            <a:r>
              <a:rPr lang="ru-RU" sz="4000" dirty="0" smtClean="0"/>
              <a:t>я»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Роботу </a:t>
            </a:r>
            <a:r>
              <a:rPr lang="ru-RU" dirty="0" err="1" smtClean="0">
                <a:solidFill>
                  <a:schemeClr val="tx1"/>
                </a:solidFill>
              </a:rPr>
              <a:t>виконала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</a:t>
            </a:r>
            <a:r>
              <a:rPr lang="ru-RU" dirty="0" err="1" smtClean="0">
                <a:solidFill>
                  <a:schemeClr val="tx1"/>
                </a:solidFill>
              </a:rPr>
              <a:t>Учениця</a:t>
            </a:r>
            <a:r>
              <a:rPr lang="ru-RU" dirty="0" smtClean="0">
                <a:solidFill>
                  <a:schemeClr val="tx1"/>
                </a:solidFill>
              </a:rPr>
              <a:t> 9 </a:t>
            </a:r>
            <a:r>
              <a:rPr lang="ru-RU" dirty="0" err="1" smtClean="0">
                <a:solidFill>
                  <a:schemeClr val="tx1"/>
                </a:solidFill>
              </a:rPr>
              <a:t>класу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</a:t>
            </a:r>
            <a:r>
              <a:rPr lang="ru-RU" dirty="0" err="1" smtClean="0">
                <a:solidFill>
                  <a:schemeClr val="tx1"/>
                </a:solidFill>
              </a:rPr>
              <a:t>Тушевська</a:t>
            </a:r>
            <a:r>
              <a:rPr lang="ru-RU" dirty="0" smtClean="0">
                <a:solidFill>
                  <a:schemeClr val="tx1"/>
                </a:solidFill>
              </a:rPr>
              <a:t> Юл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6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174935"/>
            <a:ext cx="6243803" cy="46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399648"/>
            <a:ext cx="194421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Кольорова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772816"/>
            <a:ext cx="187220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Легких метал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11678" y="1772816"/>
            <a:ext cx="19442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Важких</a:t>
            </a:r>
            <a:r>
              <a:rPr lang="ru-RU" dirty="0" smtClean="0">
                <a:solidFill>
                  <a:schemeClr val="tx1"/>
                </a:solidFill>
              </a:rPr>
              <a:t> метал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73072" y="1772816"/>
            <a:ext cx="22322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Благородних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р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дк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сних</a:t>
            </a:r>
            <a:r>
              <a:rPr lang="ru-RU" dirty="0" smtClean="0">
                <a:solidFill>
                  <a:schemeClr val="tx1"/>
                </a:solidFill>
              </a:rPr>
              <a:t> метал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>
            <a:off x="4391980" y="1335752"/>
            <a:ext cx="91806" cy="43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979712" y="1335752"/>
            <a:ext cx="1800200" cy="43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4048" y="1335752"/>
            <a:ext cx="1800200" cy="43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067958" y="3068960"/>
            <a:ext cx="18722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Алюм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єва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7958" y="4149080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Титано-магн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єва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3621" y="3068960"/>
            <a:ext cx="19442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дна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3621" y="4161581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Свинцево-цинкова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3621" y="5207822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келева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99592" y="2564904"/>
            <a:ext cx="0" cy="198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1"/>
          </p:cNvCxnSpPr>
          <p:nvPr/>
        </p:nvCxnSpPr>
        <p:spPr>
          <a:xfrm>
            <a:off x="899592" y="4545124"/>
            <a:ext cx="1683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1"/>
          </p:cNvCxnSpPr>
          <p:nvPr/>
        </p:nvCxnSpPr>
        <p:spPr>
          <a:xfrm>
            <a:off x="899592" y="3429000"/>
            <a:ext cx="1683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11678" y="2564904"/>
            <a:ext cx="0" cy="3074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1"/>
          </p:cNvCxnSpPr>
          <p:nvPr/>
        </p:nvCxnSpPr>
        <p:spPr>
          <a:xfrm>
            <a:off x="3511678" y="5639870"/>
            <a:ext cx="2019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5" idx="1"/>
          </p:cNvCxnSpPr>
          <p:nvPr/>
        </p:nvCxnSpPr>
        <p:spPr>
          <a:xfrm>
            <a:off x="3511678" y="4545124"/>
            <a:ext cx="201943" cy="12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4" idx="1"/>
          </p:cNvCxnSpPr>
          <p:nvPr/>
        </p:nvCxnSpPr>
        <p:spPr>
          <a:xfrm>
            <a:off x="3511678" y="3429000"/>
            <a:ext cx="2019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48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020045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82671" y="1367030"/>
            <a:ext cx="3048891" cy="4503113"/>
          </a:xfrm>
        </p:spPr>
        <p:txBody>
          <a:bodyPr>
            <a:noAutofit/>
          </a:bodyPr>
          <a:lstStyle/>
          <a:p>
            <a:r>
              <a:rPr lang="ru-RU" sz="2000" dirty="0" err="1"/>
              <a:t>Продукція</a:t>
            </a:r>
            <a:r>
              <a:rPr lang="ru-RU" sz="2000" dirty="0"/>
              <a:t> </a:t>
            </a:r>
            <a:r>
              <a:rPr lang="ru-RU" sz="2000" dirty="0" err="1"/>
              <a:t>кольорової</a:t>
            </a:r>
            <a:r>
              <a:rPr lang="ru-RU" sz="2000" dirty="0"/>
              <a:t> </a:t>
            </a:r>
            <a:r>
              <a:rPr lang="ru-RU" sz="2000" dirty="0" err="1"/>
              <a:t>металургії</a:t>
            </a:r>
            <a:r>
              <a:rPr lang="ru-RU" sz="2000" dirty="0"/>
              <a:t> широко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у точному </a:t>
            </a:r>
            <a:r>
              <a:rPr lang="ru-RU" sz="2000" dirty="0" err="1"/>
              <a:t>машинобудуванні</a:t>
            </a:r>
            <a:r>
              <a:rPr lang="ru-RU" sz="2000" dirty="0"/>
              <a:t>, </a:t>
            </a:r>
            <a:r>
              <a:rPr lang="ru-RU" sz="2000" dirty="0" err="1"/>
              <a:t>літакобудуванні</a:t>
            </a:r>
            <a:r>
              <a:rPr lang="ru-RU" sz="2000" dirty="0"/>
              <a:t>, </a:t>
            </a:r>
            <a:r>
              <a:rPr lang="ru-RU" sz="2000" dirty="0" err="1"/>
              <a:t>електроніці</a:t>
            </a:r>
            <a:r>
              <a:rPr lang="ru-RU" sz="2000" dirty="0"/>
              <a:t>, </a:t>
            </a:r>
            <a:r>
              <a:rPr lang="ru-RU" sz="2000" dirty="0" err="1"/>
              <a:t>робототехніці</a:t>
            </a:r>
            <a:r>
              <a:rPr lang="ru-RU" sz="2000" dirty="0"/>
              <a:t> і т.д. </a:t>
            </a:r>
            <a:r>
              <a:rPr lang="ru-RU" sz="2000" dirty="0" err="1"/>
              <a:t>Кольорова</a:t>
            </a:r>
            <a:r>
              <a:rPr lang="ru-RU" sz="2000" dirty="0"/>
              <a:t> </a:t>
            </a:r>
            <a:r>
              <a:rPr lang="ru-RU" sz="2000" dirty="0" err="1"/>
              <a:t>металургія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розвинуто</a:t>
            </a:r>
            <a:r>
              <a:rPr lang="ru-RU" sz="2000" dirty="0"/>
              <a:t> </a:t>
            </a:r>
            <a:r>
              <a:rPr lang="ru-RU" sz="2000" dirty="0" err="1"/>
              <a:t>недостатньо</a:t>
            </a:r>
            <a:r>
              <a:rPr lang="ru-RU" sz="2000" dirty="0"/>
              <a:t> через брак </a:t>
            </a:r>
            <a:r>
              <a:rPr lang="ru-RU" sz="2000" dirty="0" err="1"/>
              <a:t>власної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948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Autofit/>
          </a:bodyPr>
          <a:lstStyle/>
          <a:p>
            <a:r>
              <a:rPr lang="ru-RU" sz="1800" dirty="0" err="1"/>
              <a:t>Виробництво</a:t>
            </a:r>
            <a:r>
              <a:rPr lang="ru-RU" sz="1800" dirty="0"/>
              <a:t> </a:t>
            </a:r>
            <a:r>
              <a:rPr lang="ru-RU" sz="1800" dirty="0" err="1"/>
              <a:t>кольорових</a:t>
            </a:r>
            <a:r>
              <a:rPr lang="ru-RU" sz="1800" dirty="0"/>
              <a:t> </a:t>
            </a:r>
            <a:r>
              <a:rPr lang="ru-RU" sz="1800" dirty="0" err="1"/>
              <a:t>металів</a:t>
            </a:r>
            <a:r>
              <a:rPr lang="ru-RU" sz="1800" dirty="0"/>
              <a:t> </a:t>
            </a:r>
            <a:r>
              <a:rPr lang="ru-RU" sz="1800" dirty="0" err="1"/>
              <a:t>переважно</a:t>
            </a:r>
            <a:r>
              <a:rPr lang="ru-RU" sz="1800" dirty="0"/>
              <a:t> </a:t>
            </a:r>
            <a:r>
              <a:rPr lang="ru-RU" sz="1800" dirty="0" err="1"/>
              <a:t>енергоємне</a:t>
            </a:r>
            <a:r>
              <a:rPr lang="ru-RU" sz="1800" dirty="0"/>
              <a:t> (</a:t>
            </a:r>
            <a:r>
              <a:rPr lang="ru-RU" sz="1800" dirty="0" err="1"/>
              <a:t>потребує</a:t>
            </a:r>
            <a:r>
              <a:rPr lang="ru-RU" sz="1800" dirty="0"/>
              <a:t>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), тому </a:t>
            </a:r>
            <a:r>
              <a:rPr lang="ru-RU" sz="1800" dirty="0" err="1"/>
              <a:t>підприємства</a:t>
            </a:r>
            <a:r>
              <a:rPr lang="ru-RU" sz="1800" dirty="0"/>
              <a:t> </a:t>
            </a:r>
            <a:r>
              <a:rPr lang="ru-RU" sz="1800" dirty="0" err="1"/>
              <a:t>розташовують</a:t>
            </a:r>
            <a:r>
              <a:rPr lang="ru-RU" sz="1800" dirty="0"/>
              <a:t> </a:t>
            </a:r>
            <a:r>
              <a:rPr lang="ru-RU" sz="1800" dirty="0" err="1"/>
              <a:t>поблизу</a:t>
            </a:r>
            <a:r>
              <a:rPr lang="ru-RU" sz="1800" dirty="0"/>
              <a:t> </a:t>
            </a:r>
            <a:r>
              <a:rPr lang="ru-RU" sz="1800" dirty="0" err="1"/>
              <a:t>джерел</a:t>
            </a:r>
            <a:r>
              <a:rPr lang="ru-RU" sz="1800" dirty="0"/>
              <a:t> </a:t>
            </a:r>
            <a:r>
              <a:rPr lang="ru-RU" sz="1800" dirty="0" err="1"/>
              <a:t>дешевої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. Так, </a:t>
            </a:r>
            <a:r>
              <a:rPr lang="ru-RU" sz="1800" dirty="0" err="1"/>
              <a:t>виробництво</a:t>
            </a:r>
            <a:r>
              <a:rPr lang="ru-RU" sz="1800" dirty="0"/>
              <a:t> </a:t>
            </a:r>
            <a:r>
              <a:rPr lang="ru-RU" sz="1800" dirty="0" err="1"/>
              <a:t>алюмінію</a:t>
            </a:r>
            <a:r>
              <a:rPr lang="ru-RU" sz="1800" dirty="0"/>
              <a:t>, титану, </a:t>
            </a:r>
            <a:r>
              <a:rPr lang="ru-RU" sz="1800" dirty="0" err="1"/>
              <a:t>магнію</a:t>
            </a:r>
            <a:r>
              <a:rPr lang="ru-RU" sz="1800" dirty="0"/>
              <a:t> </a:t>
            </a:r>
            <a:r>
              <a:rPr lang="ru-RU" sz="1800" dirty="0" err="1"/>
              <a:t>зосереджено</a:t>
            </a:r>
            <a:r>
              <a:rPr lang="ru-RU" sz="1800" dirty="0"/>
              <a:t> в </a:t>
            </a:r>
            <a:r>
              <a:rPr lang="ru-RU" sz="1800" dirty="0" err="1"/>
              <a:t>Запоріжжі</a:t>
            </a:r>
            <a:r>
              <a:rPr lang="ru-RU" sz="1800" dirty="0"/>
              <a:t> й </a:t>
            </a:r>
            <a:r>
              <a:rPr lang="ru-RU" sz="1800" dirty="0" err="1"/>
              <a:t>базується</a:t>
            </a:r>
            <a:r>
              <a:rPr lang="ru-RU" sz="1800" dirty="0"/>
              <a:t> на </a:t>
            </a:r>
            <a:r>
              <a:rPr lang="ru-RU" sz="1800" dirty="0" err="1"/>
              <a:t>дешевій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/>
              <a:t> </a:t>
            </a:r>
            <a:r>
              <a:rPr lang="ru-RU" sz="1800" dirty="0" err="1"/>
              <a:t>Дніпрогесу</a:t>
            </a:r>
            <a:r>
              <a:rPr lang="ru-RU" sz="1800" dirty="0"/>
              <a:t> і </a:t>
            </a:r>
            <a:r>
              <a:rPr lang="ru-RU" sz="1800" dirty="0" err="1"/>
              <a:t>привізній</a:t>
            </a:r>
            <a:r>
              <a:rPr lang="ru-RU" sz="1800" dirty="0"/>
              <a:t> </a:t>
            </a:r>
            <a:r>
              <a:rPr lang="ru-RU" sz="1800" dirty="0" err="1"/>
              <a:t>сировині</a:t>
            </a:r>
            <a:r>
              <a:rPr lang="ru-RU" sz="1800" dirty="0"/>
              <a:t>. До </a:t>
            </a:r>
            <a:r>
              <a:rPr lang="ru-RU" sz="1800" dirty="0" err="1"/>
              <a:t>джерел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 </a:t>
            </a:r>
            <a:r>
              <a:rPr lang="ru-RU" sz="1800" dirty="0" err="1"/>
              <a:t>тяжіють</a:t>
            </a:r>
            <a:r>
              <a:rPr lang="ru-RU" sz="1800" dirty="0"/>
              <a:t> </a:t>
            </a:r>
            <a:r>
              <a:rPr lang="ru-RU" sz="1800" dirty="0" err="1"/>
              <a:t>Костянтинівський</a:t>
            </a:r>
            <a:r>
              <a:rPr lang="ru-RU" sz="1800" dirty="0"/>
              <a:t> </a:t>
            </a:r>
            <a:r>
              <a:rPr lang="ru-RU" sz="1800" dirty="0" err="1"/>
              <a:t>цинковий</a:t>
            </a:r>
            <a:r>
              <a:rPr lang="ru-RU" sz="1800" dirty="0"/>
              <a:t> завод і </a:t>
            </a:r>
            <a:r>
              <a:rPr lang="ru-RU" sz="1800" dirty="0" err="1"/>
              <a:t>Артемівський</a:t>
            </a:r>
            <a:r>
              <a:rPr lang="ru-RU" sz="1800" dirty="0"/>
              <a:t> завод </a:t>
            </a:r>
            <a:r>
              <a:rPr lang="ru-RU" sz="1800" dirty="0" err="1"/>
              <a:t>переробки</a:t>
            </a:r>
            <a:r>
              <a:rPr lang="ru-RU" sz="1800" dirty="0"/>
              <a:t> </a:t>
            </a:r>
            <a:r>
              <a:rPr lang="ru-RU" sz="1800" dirty="0" err="1"/>
              <a:t>кольорових</a:t>
            </a:r>
            <a:r>
              <a:rPr lang="ru-RU" sz="1800" dirty="0"/>
              <a:t> </a:t>
            </a:r>
            <a:r>
              <a:rPr lang="ru-RU" sz="1800" dirty="0" err="1"/>
              <a:t>металів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125802" cy="3486763"/>
          </a:xfrm>
        </p:spPr>
      </p:pic>
    </p:spTree>
    <p:extLst>
      <p:ext uri="{BB962C8B-B14F-4D97-AF65-F5344CB8AC3E}">
        <p14:creationId xmlns:p14="http://schemas.microsoft.com/office/powerpoint/2010/main" val="145210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83477"/>
            <a:ext cx="6581154" cy="43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7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Поблизу</a:t>
            </a:r>
            <a:r>
              <a:rPr lang="ru-RU" sz="1800" dirty="0"/>
              <a:t> </a:t>
            </a:r>
            <a:r>
              <a:rPr lang="ru-RU" sz="1800" dirty="0" err="1"/>
              <a:t>джерел</a:t>
            </a:r>
            <a:r>
              <a:rPr lang="ru-RU" sz="1800" dirty="0"/>
              <a:t> </a:t>
            </a:r>
            <a:r>
              <a:rPr lang="ru-RU" sz="1800" dirty="0" err="1"/>
              <a:t>сировини</a:t>
            </a:r>
            <a:r>
              <a:rPr lang="ru-RU" sz="1800" dirty="0"/>
              <a:t> </a:t>
            </a:r>
            <a:r>
              <a:rPr lang="ru-RU" sz="1800" dirty="0" err="1"/>
              <a:t>розміщені</a:t>
            </a:r>
            <a:r>
              <a:rPr lang="ru-RU" sz="1800" dirty="0"/>
              <a:t> </a:t>
            </a:r>
            <a:r>
              <a:rPr lang="ru-RU" sz="1800" dirty="0" err="1"/>
              <a:t>Калуський</a:t>
            </a:r>
            <a:r>
              <a:rPr lang="ru-RU" sz="1800" dirty="0"/>
              <a:t> </a:t>
            </a:r>
            <a:r>
              <a:rPr lang="ru-RU" sz="1800" dirty="0" err="1"/>
              <a:t>хіміко-металургійний</a:t>
            </a:r>
            <a:r>
              <a:rPr lang="ru-RU" sz="1800" dirty="0"/>
              <a:t> (</a:t>
            </a:r>
            <a:r>
              <a:rPr lang="ru-RU" sz="1800" dirty="0" err="1"/>
              <a:t>виготовлення</a:t>
            </a:r>
            <a:r>
              <a:rPr lang="ru-RU" sz="1800" dirty="0"/>
              <a:t> </a:t>
            </a:r>
            <a:r>
              <a:rPr lang="ru-RU" sz="1800" dirty="0" err="1"/>
              <a:t>металевого</a:t>
            </a:r>
            <a:r>
              <a:rPr lang="ru-RU" sz="1800" dirty="0"/>
              <a:t> </a:t>
            </a:r>
            <a:r>
              <a:rPr lang="ru-RU" sz="1800" dirty="0" err="1"/>
              <a:t>магнію</a:t>
            </a:r>
            <a:r>
              <a:rPr lang="ru-RU" sz="1800" dirty="0"/>
              <a:t>) і </a:t>
            </a:r>
            <a:r>
              <a:rPr lang="ru-RU" sz="1800" dirty="0" err="1"/>
              <a:t>Іршанський</a:t>
            </a:r>
            <a:r>
              <a:rPr lang="ru-RU" sz="1800" dirty="0"/>
              <a:t> </a:t>
            </a:r>
            <a:r>
              <a:rPr lang="ru-RU" sz="1800" dirty="0" err="1"/>
              <a:t>гірничо-збагачувальний</a:t>
            </a:r>
            <a:r>
              <a:rPr lang="ru-RU" sz="1800" dirty="0"/>
              <a:t> </a:t>
            </a:r>
            <a:r>
              <a:rPr lang="ru-RU" sz="1800" dirty="0" err="1"/>
              <a:t>комбінат</a:t>
            </a:r>
            <a:r>
              <a:rPr lang="ru-RU" sz="1800" dirty="0"/>
              <a:t> (</a:t>
            </a:r>
            <a:r>
              <a:rPr lang="ru-RU" sz="1800" dirty="0" err="1"/>
              <a:t>збагачення</a:t>
            </a:r>
            <a:r>
              <a:rPr lang="ru-RU" sz="1800" dirty="0"/>
              <a:t> руд титану).</a:t>
            </a:r>
            <a:br>
              <a:rPr lang="ru-RU" sz="1800" dirty="0"/>
            </a:br>
            <a:r>
              <a:rPr lang="ru-RU" sz="1800" dirty="0"/>
              <a:t>На </a:t>
            </a:r>
            <a:r>
              <a:rPr lang="ru-RU" sz="1800" dirty="0" err="1"/>
              <a:t>імпортній</a:t>
            </a:r>
            <a:r>
              <a:rPr lang="ru-RU" sz="1800" dirty="0"/>
              <a:t> </a:t>
            </a:r>
            <a:r>
              <a:rPr lang="ru-RU" sz="1800" dirty="0" err="1"/>
              <a:t>сировині</a:t>
            </a:r>
            <a:r>
              <a:rPr lang="ru-RU" sz="1800" dirty="0"/>
              <a:t> </a:t>
            </a:r>
            <a:r>
              <a:rPr lang="ru-RU" sz="1800" dirty="0" err="1"/>
              <a:t>працює</a:t>
            </a:r>
            <a:r>
              <a:rPr lang="ru-RU" sz="1800" dirty="0"/>
              <a:t> </a:t>
            </a:r>
            <a:r>
              <a:rPr lang="ru-RU" sz="1800" dirty="0" err="1"/>
              <a:t>Миколаївський</a:t>
            </a:r>
            <a:r>
              <a:rPr lang="ru-RU" sz="1800" dirty="0"/>
              <a:t> </a:t>
            </a:r>
            <a:r>
              <a:rPr lang="ru-RU" sz="1800" dirty="0" err="1"/>
              <a:t>глиноземний</a:t>
            </a:r>
            <a:r>
              <a:rPr lang="ru-RU" sz="1800" dirty="0"/>
              <a:t> завод (глинозем – </a:t>
            </a:r>
            <a:r>
              <a:rPr lang="ru-RU" sz="1800" dirty="0" err="1"/>
              <a:t>сировина</a:t>
            </a:r>
            <a:r>
              <a:rPr lang="ru-RU" sz="1800" dirty="0"/>
              <a:t> для </a:t>
            </a:r>
            <a:r>
              <a:rPr lang="ru-RU" sz="1800" dirty="0" err="1"/>
              <a:t>виготовлення</a:t>
            </a:r>
            <a:r>
              <a:rPr lang="ru-RU" sz="1800" dirty="0"/>
              <a:t> </a:t>
            </a:r>
            <a:r>
              <a:rPr lang="ru-RU" sz="1800" dirty="0" err="1"/>
              <a:t>алюмінію</a:t>
            </a:r>
            <a:r>
              <a:rPr lang="ru-RU" sz="2000" dirty="0"/>
              <a:t>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824536" cy="3725275"/>
          </a:xfrm>
        </p:spPr>
      </p:pic>
    </p:spTree>
    <p:extLst>
      <p:ext uri="{BB962C8B-B14F-4D97-AF65-F5344CB8AC3E}">
        <p14:creationId xmlns:p14="http://schemas.microsoft.com/office/powerpoint/2010/main" val="30266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6965245" cy="1202485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2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Карта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</a:t>
            </a:r>
            <a:r>
              <a:rPr lang="en-US" dirty="0" smtClean="0"/>
              <a:t>i</a:t>
            </a:r>
            <a:r>
              <a:rPr lang="ru-RU" dirty="0"/>
              <a:t>ї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9" b="89890" l="2429" r="99286">
                        <a14:foregroundMark x1="6143" y1="36213" x2="6143" y2="36213"/>
                        <a14:foregroundMark x1="2571" y1="42096" x2="2571" y2="42096"/>
                        <a14:foregroundMark x1="35143" y1="76838" x2="35143" y2="76838"/>
                        <a14:foregroundMark x1="59857" y1="76838" x2="59857" y2="76838"/>
                        <a14:foregroundMark x1="63000" y1="6066" x2="63000" y2="6066"/>
                        <a14:foregroundMark x1="95143" y1="33824" x2="95143" y2="33824"/>
                        <a14:foregroundMark x1="99286" y1="41544" x2="99286" y2="41544"/>
                        <a14:foregroundMark x1="5286" y1="45037" x2="5286" y2="45037"/>
                        <a14:backgroundMark x1="97429" y1="80515" x2="97429" y2="80515"/>
                        <a14:backgroundMark x1="91429" y1="73897" x2="91429" y2="73897"/>
                        <a14:backgroundMark x1="96571" y1="73897" x2="96571" y2="73897"/>
                        <a14:backgroundMark x1="87857" y1="76287" x2="87857" y2="76287"/>
                        <a14:backgroundMark x1="89143" y1="70956" x2="89143" y2="70956"/>
                        <a14:backgroundMark x1="87429" y1="72794" x2="87429" y2="72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768753" cy="4917445"/>
          </a:xfrm>
        </p:spPr>
      </p:pic>
    </p:spTree>
    <p:extLst>
      <p:ext uri="{BB962C8B-B14F-4D97-AF65-F5344CB8AC3E}">
        <p14:creationId xmlns:p14="http://schemas.microsoft.com/office/powerpoint/2010/main" val="421694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Металург</a:t>
            </a:r>
            <a:r>
              <a:rPr lang="en-US" sz="3600" dirty="0" smtClean="0"/>
              <a:t>i</a:t>
            </a:r>
            <a:r>
              <a:rPr lang="ru-RU" sz="3600" dirty="0" err="1" smtClean="0"/>
              <a:t>йна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промислов</a:t>
            </a:r>
            <a:r>
              <a:rPr lang="en-US" sz="3600" dirty="0" smtClean="0"/>
              <a:t>i</a:t>
            </a:r>
            <a:r>
              <a:rPr lang="ru-RU" sz="3600" dirty="0" err="1" smtClean="0"/>
              <a:t>сть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821910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Чорна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4660" y="1789316"/>
            <a:ext cx="1800200" cy="1040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Кольорова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70941" y="130476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54647" y="130476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381505" y="3068960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Видобування</a:t>
            </a:r>
            <a:r>
              <a:rPr lang="ru-RU" dirty="0" smtClean="0">
                <a:solidFill>
                  <a:schemeClr val="tx1"/>
                </a:solidFill>
              </a:rPr>
              <a:t> зал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зних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марганцевих</a:t>
            </a:r>
            <a:r>
              <a:rPr lang="ru-RU" dirty="0" smtClean="0">
                <a:solidFill>
                  <a:schemeClr val="tx1"/>
                </a:solidFill>
              </a:rPr>
              <a:t> руд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81505" y="4365104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Виплавка</a:t>
            </a:r>
            <a:r>
              <a:rPr lang="ru-RU" dirty="0" smtClean="0">
                <a:solidFill>
                  <a:schemeClr val="tx1"/>
                </a:solidFill>
              </a:rPr>
              <a:t> стал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чавуну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1505" y="5330573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dirty="0" smtClean="0">
                <a:solidFill>
                  <a:schemeClr val="tx1"/>
                </a:solidFill>
              </a:rPr>
              <a:t> прокат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феросплав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4" idx="1"/>
          </p:cNvCxnSpPr>
          <p:nvPr/>
        </p:nvCxnSpPr>
        <p:spPr>
          <a:xfrm flipH="1">
            <a:off x="1115616" y="232596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15616" y="2325966"/>
            <a:ext cx="0" cy="3436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1"/>
          </p:cNvCxnSpPr>
          <p:nvPr/>
        </p:nvCxnSpPr>
        <p:spPr>
          <a:xfrm>
            <a:off x="1115616" y="3537012"/>
            <a:ext cx="2658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" idx="1"/>
          </p:cNvCxnSpPr>
          <p:nvPr/>
        </p:nvCxnSpPr>
        <p:spPr>
          <a:xfrm>
            <a:off x="1115616" y="5762621"/>
            <a:ext cx="2658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1"/>
          </p:cNvCxnSpPr>
          <p:nvPr/>
        </p:nvCxnSpPr>
        <p:spPr>
          <a:xfrm>
            <a:off x="1115616" y="4725144"/>
            <a:ext cx="2658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846829" y="3054698"/>
            <a:ext cx="251067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Видобування</a:t>
            </a:r>
            <a:r>
              <a:rPr lang="ru-RU" dirty="0" smtClean="0">
                <a:solidFill>
                  <a:schemeClr val="tx1"/>
                </a:solidFill>
              </a:rPr>
              <a:t> руд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кольорових</a:t>
            </a:r>
            <a:r>
              <a:rPr lang="ru-RU" dirty="0" smtClean="0">
                <a:solidFill>
                  <a:schemeClr val="tx1"/>
                </a:solidFill>
              </a:rPr>
              <a:t> метал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52014" y="4365104"/>
            <a:ext cx="2605491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Збагачення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кольорових</a:t>
            </a:r>
            <a:r>
              <a:rPr lang="ru-RU" dirty="0" smtClean="0">
                <a:solidFill>
                  <a:schemeClr val="tx1"/>
                </a:solidFill>
              </a:rPr>
              <a:t> метал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52013" y="5330573"/>
            <a:ext cx="260549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Виплавка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кольорових</a:t>
            </a:r>
            <a:r>
              <a:rPr lang="ru-RU" dirty="0" smtClean="0">
                <a:solidFill>
                  <a:schemeClr val="tx1"/>
                </a:solidFill>
              </a:rPr>
              <a:t> метал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 та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сплав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5" idx="3"/>
          </p:cNvCxnSpPr>
          <p:nvPr/>
        </p:nvCxnSpPr>
        <p:spPr>
          <a:xfrm>
            <a:off x="6954860" y="2309669"/>
            <a:ext cx="64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96336" y="2309669"/>
            <a:ext cx="0" cy="345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357505" y="5762621"/>
            <a:ext cx="2388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4" idx="3"/>
          </p:cNvCxnSpPr>
          <p:nvPr/>
        </p:nvCxnSpPr>
        <p:spPr>
          <a:xfrm flipH="1">
            <a:off x="7357504" y="3522750"/>
            <a:ext cx="2388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357505" y="4725144"/>
            <a:ext cx="2388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7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Найб</a:t>
            </a:r>
            <a:r>
              <a:rPr lang="en-US" dirty="0" smtClean="0"/>
              <a:t>i</a:t>
            </a:r>
            <a:r>
              <a:rPr lang="ru-RU" dirty="0" err="1" smtClean="0"/>
              <a:t>льш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зал</a:t>
            </a:r>
            <a:r>
              <a:rPr lang="en-US" dirty="0" smtClean="0"/>
              <a:t>i</a:t>
            </a:r>
            <a:r>
              <a:rPr lang="ru-RU" dirty="0" err="1" smtClean="0"/>
              <a:t>зних</a:t>
            </a:r>
            <a:r>
              <a:rPr lang="ru-RU" dirty="0" smtClean="0"/>
              <a:t> руд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14470"/>
              </p:ext>
            </p:extLst>
          </p:nvPr>
        </p:nvGraphicFramePr>
        <p:xfrm>
          <a:off x="1115616" y="2132856"/>
          <a:ext cx="67322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04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Найб</a:t>
            </a:r>
            <a:r>
              <a:rPr lang="en-US" dirty="0" smtClean="0"/>
              <a:t>i</a:t>
            </a:r>
            <a:r>
              <a:rPr lang="ru-RU" dirty="0" err="1" smtClean="0"/>
              <a:t>льш</a:t>
            </a:r>
            <a:r>
              <a:rPr lang="en-US" dirty="0" smtClean="0"/>
              <a:t>i</a:t>
            </a:r>
            <a:r>
              <a:rPr lang="ru-RU" dirty="0" smtClean="0"/>
              <a:t> п</a:t>
            </a:r>
            <a:r>
              <a:rPr lang="en-US" dirty="0" smtClean="0"/>
              <a:t>i</a:t>
            </a:r>
            <a:r>
              <a:rPr lang="ru-RU" dirty="0" err="1"/>
              <a:t>дприємства</a:t>
            </a:r>
            <a:r>
              <a:rPr lang="ru-RU" dirty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</a:t>
            </a:r>
            <a:r>
              <a:rPr lang="en-US" dirty="0" smtClean="0"/>
              <a:t>i</a:t>
            </a:r>
            <a:r>
              <a:rPr lang="ru-RU" dirty="0"/>
              <a:t>ї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668803"/>
              </p:ext>
            </p:extLst>
          </p:nvPr>
        </p:nvGraphicFramePr>
        <p:xfrm>
          <a:off x="1463675" y="2119313"/>
          <a:ext cx="6196013" cy="411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80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Україна</a:t>
            </a:r>
            <a:r>
              <a:rPr lang="ru-RU" dirty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у </a:t>
            </a:r>
            <a:r>
              <a:rPr lang="ru-RU" dirty="0" err="1" smtClean="0"/>
              <a:t>св</a:t>
            </a:r>
            <a:r>
              <a:rPr lang="en-US" dirty="0" smtClean="0"/>
              <a:t>i</a:t>
            </a:r>
            <a:r>
              <a:rPr lang="ru-RU" dirty="0" smtClean="0"/>
              <a:t>т</a:t>
            </a:r>
            <a:r>
              <a:rPr lang="en-US" dirty="0" smtClean="0"/>
              <a:t>i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04864"/>
            <a:ext cx="6196405" cy="36038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 м</a:t>
            </a:r>
            <a:r>
              <a:rPr lang="en-US" sz="3600" dirty="0" smtClean="0"/>
              <a:t>i</a:t>
            </a:r>
            <a:r>
              <a:rPr lang="ru-RU" sz="3600" dirty="0" err="1" smtClean="0"/>
              <a:t>сце</a:t>
            </a:r>
            <a:r>
              <a:rPr lang="ru-RU" sz="3600" dirty="0" smtClean="0"/>
              <a:t>  за </a:t>
            </a:r>
            <a:r>
              <a:rPr lang="ru-RU" sz="3600" dirty="0" err="1" smtClean="0"/>
              <a:t>експортом</a:t>
            </a:r>
            <a:r>
              <a:rPr lang="ru-RU" sz="3600" dirty="0" smtClean="0"/>
              <a:t> </a:t>
            </a:r>
            <a:r>
              <a:rPr lang="ru-RU" sz="3600" dirty="0" err="1" smtClean="0"/>
              <a:t>чорних</a:t>
            </a:r>
            <a:r>
              <a:rPr lang="ru-RU" sz="3600" dirty="0" smtClean="0"/>
              <a:t> метал</a:t>
            </a:r>
            <a:r>
              <a:rPr lang="en-US" sz="3600" dirty="0" smtClean="0"/>
              <a:t>i</a:t>
            </a:r>
            <a:r>
              <a:rPr lang="ru-RU" sz="3600" dirty="0" smtClean="0"/>
              <a:t>в;</a:t>
            </a:r>
          </a:p>
          <a:p>
            <a:r>
              <a:rPr lang="ru-RU" sz="3600" dirty="0" smtClean="0"/>
              <a:t>6 м</a:t>
            </a:r>
            <a:r>
              <a:rPr lang="en-US" sz="3600" dirty="0" smtClean="0"/>
              <a:t>i</a:t>
            </a:r>
            <a:r>
              <a:rPr lang="ru-RU" sz="3600" dirty="0" err="1" smtClean="0"/>
              <a:t>сце</a:t>
            </a:r>
            <a:r>
              <a:rPr lang="en-US" sz="3600" dirty="0" smtClean="0"/>
              <a:t> </a:t>
            </a:r>
            <a:r>
              <a:rPr lang="ru-RU" sz="3600" dirty="0" smtClean="0"/>
              <a:t>за </a:t>
            </a:r>
            <a:r>
              <a:rPr lang="ru-RU" sz="3600" dirty="0" err="1" smtClean="0"/>
              <a:t>експортом</a:t>
            </a:r>
            <a:r>
              <a:rPr lang="ru-RU" sz="3600" dirty="0" smtClean="0"/>
              <a:t> зал</a:t>
            </a:r>
            <a:r>
              <a:rPr lang="en-US" sz="3600" dirty="0" smtClean="0"/>
              <a:t>i</a:t>
            </a:r>
            <a:r>
              <a:rPr lang="ru-RU" sz="3600" dirty="0" err="1" smtClean="0"/>
              <a:t>зної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руди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7 м</a:t>
            </a:r>
            <a:r>
              <a:rPr lang="en-US" sz="3600" dirty="0" smtClean="0"/>
              <a:t>i</a:t>
            </a:r>
            <a:r>
              <a:rPr lang="ru-RU" sz="3600" dirty="0" err="1" smtClean="0"/>
              <a:t>сце</a:t>
            </a:r>
            <a:r>
              <a:rPr lang="ru-RU" sz="3600" dirty="0" smtClean="0"/>
              <a:t> за </a:t>
            </a:r>
            <a:r>
              <a:rPr lang="ru-RU" sz="3600" dirty="0" err="1" smtClean="0"/>
              <a:t>виплавкою</a:t>
            </a:r>
            <a:r>
              <a:rPr lang="ru-RU" sz="3600" dirty="0" smtClean="0"/>
              <a:t> стал</a:t>
            </a:r>
            <a:r>
              <a:rPr lang="en-US" sz="3600" dirty="0" smtClean="0"/>
              <a:t>i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9751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Сприятлив</a:t>
            </a:r>
            <a:r>
              <a:rPr lang="en-US" sz="3600" dirty="0" smtClean="0"/>
              <a:t>i</a:t>
            </a:r>
            <a:r>
              <a:rPr lang="ru-RU" sz="3600" dirty="0" smtClean="0"/>
              <a:t> </a:t>
            </a:r>
            <a:r>
              <a:rPr lang="ru-RU" sz="3600" dirty="0" err="1" smtClean="0"/>
              <a:t>умови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розвитку</a:t>
            </a:r>
            <a:r>
              <a:rPr lang="ru-RU" sz="3600" dirty="0" smtClean="0"/>
              <a:t> </a:t>
            </a:r>
            <a:r>
              <a:rPr lang="ru-RU" sz="3600" dirty="0" err="1" smtClean="0"/>
              <a:t>металург</a:t>
            </a:r>
            <a:r>
              <a:rPr lang="en-US" sz="3600" dirty="0" smtClean="0"/>
              <a:t>i</a:t>
            </a:r>
            <a:r>
              <a:rPr lang="ru-RU" sz="3600" dirty="0" err="1" smtClean="0"/>
              <a:t>йного</a:t>
            </a:r>
            <a:r>
              <a:rPr lang="ru-RU" sz="3600" dirty="0" smtClean="0"/>
              <a:t> комплексу: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Потужна</a:t>
            </a:r>
            <a:r>
              <a:rPr lang="ru-RU" dirty="0" smtClean="0"/>
              <a:t> </a:t>
            </a:r>
            <a:r>
              <a:rPr lang="ru-RU" dirty="0" err="1" smtClean="0"/>
              <a:t>сировинна</a:t>
            </a:r>
            <a:r>
              <a:rPr lang="ru-RU" dirty="0" smtClean="0"/>
              <a:t> база;</a:t>
            </a:r>
          </a:p>
          <a:p>
            <a:r>
              <a:rPr lang="ru-RU" dirty="0" smtClean="0"/>
              <a:t>Густа </a:t>
            </a:r>
            <a:r>
              <a:rPr lang="ru-RU" dirty="0" err="1" smtClean="0"/>
              <a:t>транспортна</a:t>
            </a:r>
            <a:r>
              <a:rPr lang="ru-RU" dirty="0" smtClean="0"/>
              <a:t> мережа;</a:t>
            </a:r>
          </a:p>
          <a:p>
            <a:r>
              <a:rPr lang="ru-RU" dirty="0" smtClean="0"/>
              <a:t>Дешева </a:t>
            </a:r>
            <a:r>
              <a:rPr lang="ru-RU" dirty="0" err="1" smtClean="0"/>
              <a:t>електроенерг</a:t>
            </a:r>
            <a:r>
              <a:rPr lang="en-US" dirty="0" smtClean="0"/>
              <a:t>i</a:t>
            </a:r>
            <a:r>
              <a:rPr lang="ru-RU" dirty="0" smtClean="0"/>
              <a:t>я;</a:t>
            </a:r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металом</a:t>
            </a:r>
            <a:r>
              <a:rPr lang="en-US" dirty="0" smtClean="0"/>
              <a:t>i</a:t>
            </a:r>
            <a:r>
              <a:rPr lang="ru-RU" dirty="0" err="1" smtClean="0"/>
              <a:t>сткого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Велика к</a:t>
            </a:r>
            <a:r>
              <a:rPr lang="en-US" dirty="0" smtClean="0"/>
              <a:t>i</a:t>
            </a:r>
            <a:r>
              <a:rPr lang="ru-RU" dirty="0" err="1" smtClean="0"/>
              <a:t>льк</a:t>
            </a:r>
            <a:r>
              <a:rPr lang="en-US" dirty="0" smtClean="0"/>
              <a:t>i</a:t>
            </a:r>
            <a:r>
              <a:rPr lang="ru-RU" dirty="0" err="1" smtClean="0"/>
              <a:t>сть</a:t>
            </a:r>
            <a:r>
              <a:rPr lang="ru-RU" dirty="0" smtClean="0"/>
              <a:t> </a:t>
            </a:r>
            <a:r>
              <a:rPr lang="ru-RU" dirty="0" err="1" smtClean="0"/>
              <a:t>металобрухту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Висококвал</a:t>
            </a:r>
            <a:r>
              <a:rPr lang="en-US" dirty="0" smtClean="0"/>
              <a:t>i</a:t>
            </a:r>
            <a:r>
              <a:rPr lang="ru-RU" dirty="0" smtClean="0"/>
              <a:t>ф</a:t>
            </a:r>
            <a:r>
              <a:rPr lang="en-US" dirty="0" smtClean="0"/>
              <a:t>i</a:t>
            </a:r>
            <a:r>
              <a:rPr lang="ru-RU" dirty="0" smtClean="0"/>
              <a:t>кован</a:t>
            </a:r>
            <a:r>
              <a:rPr lang="en-US" dirty="0" smtClean="0"/>
              <a:t>i</a:t>
            </a:r>
            <a:r>
              <a:rPr lang="ru-RU" dirty="0" smtClean="0"/>
              <a:t> кадри.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2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282474" cy="39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3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34" y="940028"/>
            <a:ext cx="690705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9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1027</TotalTime>
  <Words>358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Презентацiя з географiї на тему «Чорна та кольорова металургiя»</vt:lpstr>
      <vt:lpstr>Карта чорної та кольорової металургiї</vt:lpstr>
      <vt:lpstr>Металургiйна промисловiсть        </vt:lpstr>
      <vt:lpstr>Найбiльшi родовища залiзних руд</vt:lpstr>
      <vt:lpstr>Найбiльшi пiдприємства чорної металургiї</vt:lpstr>
      <vt:lpstr>Україна займає у свiтi:</vt:lpstr>
      <vt:lpstr>Сприятливi умови для розвитку металургiйного комплексу: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Виробництво кольорових металів переважно енергоємне (потребує багато електроенергії), тому підприємства розташовують поблизу джерел дешевої електроенергії. Так, виробництво алюмінію, титану, магнію зосереджено в Запоріжжі й базується на дешевій енергії Дніпрогесу і привізній сировині. До джерел електроенергії тяжіють Костянтинівський цинковий завод і Артемівський завод переробки кольорових металів.</vt:lpstr>
      <vt:lpstr>Презентация PowerPoint</vt:lpstr>
      <vt:lpstr>Поблизу джерел сировини розміщені Калуський хіміко-металургійний (виготовлення металевого магнію) і Іршанський гірничо-збагачувальний комбінат (збагачення руд титану). На імпортній сировині працює Миколаївський глиноземний завод (глинозем – сировина для виготовлення алюмінію).</vt:lpstr>
      <vt:lpstr>Дякую за увагу!!!!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Презентацiя з географiї на тему «Чорна металургiя»</dc:title>
  <dc:creator>User</dc:creator>
  <cp:lastModifiedBy>User</cp:lastModifiedBy>
  <cp:revision>21</cp:revision>
  <dcterms:created xsi:type="dcterms:W3CDTF">2014-12-14T13:31:43Z</dcterms:created>
  <dcterms:modified xsi:type="dcterms:W3CDTF">2014-12-15T06:39:20Z</dcterms:modified>
</cp:coreProperties>
</file>