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EF3905-E4A4-4445-BC00-55918DFFF48C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921163-9658-45D8-9174-238FE3A63D0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352316-A42F-4A3F-B347-30741A6E52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Суспільні комахи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Бджоли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0484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92088"/>
          </a:xfrm>
        </p:spPr>
        <p:txBody>
          <a:bodyPr/>
          <a:lstStyle/>
          <a:p>
            <a:r>
              <a:rPr lang="ru-RU" dirty="0" err="1"/>
              <a:t>Опис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7128907" cy="4347845"/>
          </a:xfrm>
        </p:spPr>
        <p:txBody>
          <a:bodyPr>
            <a:normAutofit/>
          </a:bodyPr>
          <a:lstStyle/>
          <a:p>
            <a:r>
              <a:rPr lang="ru-RU" dirty="0" err="1"/>
              <a:t>Бджоли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хоботок, </a:t>
            </a:r>
            <a:r>
              <a:rPr lang="ru-RU" dirty="0" err="1"/>
              <a:t>яким</a:t>
            </a:r>
            <a:r>
              <a:rPr lang="ru-RU" dirty="0"/>
              <a:t> вони </a:t>
            </a:r>
            <a:r>
              <a:rPr lang="ru-RU" dirty="0" err="1"/>
              <a:t>користуються</a:t>
            </a:r>
            <a:r>
              <a:rPr lang="ru-RU" dirty="0"/>
              <a:t> для </a:t>
            </a:r>
            <a:r>
              <a:rPr lang="ru-RU" dirty="0" err="1"/>
              <a:t>висмоктування</a:t>
            </a:r>
            <a:r>
              <a:rPr lang="ru-RU" dirty="0"/>
              <a:t> нектару </a:t>
            </a:r>
            <a:r>
              <a:rPr lang="ru-RU" dirty="0" err="1"/>
              <a:t>рослин</a:t>
            </a:r>
            <a:r>
              <a:rPr lang="ru-RU" dirty="0"/>
              <a:t>. У них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вусики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сяжки),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13 </a:t>
            </a:r>
            <a:r>
              <a:rPr lang="ru-RU" dirty="0" err="1"/>
              <a:t>сегментів</a:t>
            </a:r>
            <a:r>
              <a:rPr lang="ru-RU" dirty="0"/>
              <a:t> у </a:t>
            </a:r>
            <a:r>
              <a:rPr lang="ru-RU" dirty="0" err="1"/>
              <a:t>самців</a:t>
            </a:r>
            <a:r>
              <a:rPr lang="ru-RU" dirty="0"/>
              <a:t> і 12 </a:t>
            </a:r>
            <a:r>
              <a:rPr lang="ru-RU" dirty="0" err="1"/>
              <a:t>сегментів</a:t>
            </a:r>
            <a:r>
              <a:rPr lang="ru-RU" dirty="0"/>
              <a:t> у самок.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бджоли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пари </a:t>
            </a:r>
            <a:r>
              <a:rPr lang="ru-RU" dirty="0" err="1"/>
              <a:t>крил</a:t>
            </a:r>
            <a:r>
              <a:rPr lang="ru-RU" dirty="0"/>
              <a:t>, </a:t>
            </a:r>
            <a:r>
              <a:rPr lang="ru-RU" dirty="0" err="1"/>
              <a:t>задня</a:t>
            </a:r>
            <a:r>
              <a:rPr lang="ru-RU" dirty="0"/>
              <a:t> пара за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передньої</a:t>
            </a:r>
            <a:r>
              <a:rPr lang="ru-RU" dirty="0"/>
              <a:t>;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у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касти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 </a:t>
            </a:r>
            <a:r>
              <a:rPr lang="ru-RU" dirty="0" err="1"/>
              <a:t>бджоли</a:t>
            </a:r>
            <a:r>
              <a:rPr lang="ru-RU" dirty="0"/>
              <a:t> </a:t>
            </a:r>
            <a:r>
              <a:rPr lang="ru-RU" dirty="0" err="1"/>
              <a:t>важкою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неможливою</a:t>
            </a:r>
            <a:r>
              <a:rPr lang="ru-RU" dirty="0"/>
              <a:t> справою.</a:t>
            </a:r>
          </a:p>
          <a:p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943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Бджолині</a:t>
            </a:r>
            <a:r>
              <a:rPr lang="ru-RU" dirty="0"/>
              <a:t> «</a:t>
            </a:r>
            <a:r>
              <a:rPr lang="ru-RU" dirty="0" err="1"/>
              <a:t>танці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гуртових</a:t>
            </a:r>
            <a:r>
              <a:rPr lang="ru-RU" dirty="0"/>
              <a:t> </a:t>
            </a:r>
            <a:r>
              <a:rPr lang="ru-RU" dirty="0" err="1"/>
              <a:t>бджіл</a:t>
            </a:r>
            <a:r>
              <a:rPr lang="ru-RU" dirty="0"/>
              <a:t> є, так </a:t>
            </a:r>
            <a:r>
              <a:rPr lang="ru-RU" dirty="0" err="1"/>
              <a:t>звані</a:t>
            </a:r>
            <a:r>
              <a:rPr lang="ru-RU" dirty="0"/>
              <a:t>, «</a:t>
            </a:r>
            <a:r>
              <a:rPr lang="ru-RU" dirty="0" err="1"/>
              <a:t>танці</a:t>
            </a:r>
            <a:r>
              <a:rPr lang="ru-RU" dirty="0"/>
              <a:t>». </a:t>
            </a:r>
            <a:r>
              <a:rPr lang="ru-RU" dirty="0" err="1"/>
              <a:t>Повертаючись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розвідки</a:t>
            </a:r>
            <a:r>
              <a:rPr lang="ru-RU" dirty="0"/>
              <a:t> у </a:t>
            </a:r>
            <a:r>
              <a:rPr lang="ru-RU" dirty="0" err="1"/>
              <a:t>вулик</a:t>
            </a:r>
            <a:r>
              <a:rPr lang="ru-RU" dirty="0"/>
              <a:t>, </a:t>
            </a:r>
            <a:r>
              <a:rPr lang="ru-RU" dirty="0" err="1"/>
              <a:t>бджола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— «</a:t>
            </a:r>
            <a:r>
              <a:rPr lang="ru-RU" dirty="0" err="1"/>
              <a:t>танцює</a:t>
            </a:r>
            <a:r>
              <a:rPr lang="ru-RU" dirty="0"/>
              <a:t>». За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рухами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бджоли</a:t>
            </a:r>
            <a:r>
              <a:rPr lang="ru-RU" dirty="0"/>
              <a:t> </a:t>
            </a:r>
            <a:r>
              <a:rPr lang="ru-RU" dirty="0" err="1"/>
              <a:t>дізнаються</a:t>
            </a:r>
            <a:r>
              <a:rPr lang="ru-RU" dirty="0"/>
              <a:t> про те,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і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вулика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медоносне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«</a:t>
            </a:r>
            <a:r>
              <a:rPr lang="ru-RU" dirty="0" err="1"/>
              <a:t>танців</a:t>
            </a:r>
            <a:r>
              <a:rPr lang="ru-RU" dirty="0"/>
              <a:t>»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досконалістю</a:t>
            </a:r>
            <a:r>
              <a:rPr lang="ru-RU" dirty="0"/>
              <a:t> та </a:t>
            </a:r>
            <a:r>
              <a:rPr lang="ru-RU" dirty="0" err="1"/>
              <a:t>умовністю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22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/>
          <a:lstStyle/>
          <a:p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 smtClean="0"/>
              <a:t>бджіл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Мед</a:t>
            </a:r>
          </a:p>
          <a:p>
            <a:r>
              <a:rPr lang="ru-RU" dirty="0" err="1" smtClean="0"/>
              <a:t>Прополіс</a:t>
            </a:r>
            <a:endParaRPr lang="ru-RU" dirty="0" smtClean="0"/>
          </a:p>
          <a:p>
            <a:r>
              <a:rPr lang="ru-RU" dirty="0" err="1" smtClean="0"/>
              <a:t>Віск</a:t>
            </a:r>
            <a:endParaRPr lang="ru-RU" dirty="0" smtClean="0"/>
          </a:p>
          <a:p>
            <a:r>
              <a:rPr lang="ru-RU" dirty="0" err="1" smtClean="0"/>
              <a:t>Маточне</a:t>
            </a:r>
            <a:r>
              <a:rPr lang="ru-RU" dirty="0" smtClean="0"/>
              <a:t> молочко</a:t>
            </a:r>
          </a:p>
          <a:p>
            <a:r>
              <a:rPr lang="ru-RU" dirty="0" err="1" smtClean="0"/>
              <a:t>Бджолина</a:t>
            </a:r>
            <a:r>
              <a:rPr lang="ru-RU" dirty="0" smtClean="0"/>
              <a:t> </a:t>
            </a:r>
            <a:r>
              <a:rPr lang="ru-RU" dirty="0" err="1" smtClean="0"/>
              <a:t>отрута</a:t>
            </a:r>
            <a:endParaRPr lang="ru-RU" dirty="0" smtClean="0"/>
          </a:p>
          <a:p>
            <a:r>
              <a:rPr lang="ru-RU" dirty="0" smtClean="0"/>
              <a:t>Пилок</a:t>
            </a:r>
          </a:p>
          <a:p>
            <a:r>
              <a:rPr lang="ru-RU" dirty="0" smtClean="0"/>
              <a:t>Перга</a:t>
            </a:r>
          </a:p>
          <a:p>
            <a:r>
              <a:rPr lang="ru-RU" dirty="0" err="1" smtClean="0"/>
              <a:t>Забрус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26711"/>
            <a:ext cx="42141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/>
          <a:lstStyle/>
          <a:p>
            <a:r>
              <a:rPr lang="ru-RU" dirty="0" err="1"/>
              <a:t>Запилення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752528"/>
          </a:xfrm>
        </p:spPr>
        <p:txBody>
          <a:bodyPr>
            <a:noAutofit/>
          </a:bodyPr>
          <a:lstStyle/>
          <a:p>
            <a:r>
              <a:rPr lang="ru-RU" sz="1400" dirty="0" err="1"/>
              <a:t>Тіло</a:t>
            </a:r>
            <a:r>
              <a:rPr lang="ru-RU" sz="1400" dirty="0"/>
              <a:t> </a:t>
            </a:r>
            <a:r>
              <a:rPr lang="ru-RU" sz="1400" dirty="0" err="1"/>
              <a:t>більшості</a:t>
            </a:r>
            <a:r>
              <a:rPr lang="ru-RU" sz="1400" dirty="0"/>
              <a:t> </a:t>
            </a:r>
            <a:r>
              <a:rPr lang="ru-RU" sz="1400" dirty="0" err="1"/>
              <a:t>бджіл</a:t>
            </a:r>
            <a:r>
              <a:rPr lang="ru-RU" sz="1400" dirty="0"/>
              <a:t> </a:t>
            </a:r>
            <a:r>
              <a:rPr lang="ru-RU" sz="1400" dirty="0" err="1"/>
              <a:t>покрите</a:t>
            </a:r>
            <a:r>
              <a:rPr lang="ru-RU" sz="1400" dirty="0"/>
              <a:t> </a:t>
            </a:r>
            <a:r>
              <a:rPr lang="ru-RU" sz="1400" dirty="0" err="1"/>
              <a:t>численними</a:t>
            </a:r>
            <a:r>
              <a:rPr lang="ru-RU" sz="1400" dirty="0"/>
              <a:t> </a:t>
            </a:r>
            <a:r>
              <a:rPr lang="ru-RU" sz="1400" dirty="0" err="1"/>
              <a:t>електростатичними</a:t>
            </a:r>
            <a:r>
              <a:rPr lang="ru-RU" sz="1400" dirty="0"/>
              <a:t> </a:t>
            </a:r>
            <a:r>
              <a:rPr lang="ru-RU" sz="1400" dirty="0" err="1"/>
              <a:t>гіллястими</a:t>
            </a:r>
            <a:r>
              <a:rPr lang="ru-RU" sz="1400" dirty="0"/>
              <a:t> ворсинками,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сприяють</a:t>
            </a:r>
            <a:r>
              <a:rPr lang="ru-RU" sz="1400" dirty="0"/>
              <a:t> </a:t>
            </a:r>
            <a:r>
              <a:rPr lang="ru-RU" sz="1400" dirty="0" err="1"/>
              <a:t>прилипанню</a:t>
            </a:r>
            <a:r>
              <a:rPr lang="ru-RU" sz="1400" dirty="0"/>
              <a:t> та </a:t>
            </a:r>
            <a:r>
              <a:rPr lang="ru-RU" sz="1400" dirty="0" err="1"/>
              <a:t>перенесенню</a:t>
            </a:r>
            <a:r>
              <a:rPr lang="ru-RU" sz="1400" dirty="0"/>
              <a:t> пилку. </a:t>
            </a:r>
            <a:r>
              <a:rPr lang="ru-RU" sz="1400" dirty="0" err="1"/>
              <a:t>Періодично</a:t>
            </a:r>
            <a:r>
              <a:rPr lang="ru-RU" sz="1400" dirty="0"/>
              <a:t> вони </a:t>
            </a:r>
            <a:r>
              <a:rPr lang="ru-RU" sz="1400" dirty="0" err="1"/>
              <a:t>зчищають</a:t>
            </a:r>
            <a:r>
              <a:rPr lang="ru-RU" sz="1400" dirty="0"/>
              <a:t> з себе пилок, </a:t>
            </a:r>
            <a:r>
              <a:rPr lang="ru-RU" sz="1400" dirty="0" err="1"/>
              <a:t>збираючи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щіточками</a:t>
            </a:r>
            <a:r>
              <a:rPr lang="ru-RU" sz="1400" dirty="0"/>
              <a:t> (</a:t>
            </a:r>
            <a:r>
              <a:rPr lang="ru-RU" sz="1400" dirty="0" err="1"/>
              <a:t>щетинкоподібними</a:t>
            </a:r>
            <a:r>
              <a:rPr lang="ru-RU" sz="1400" dirty="0"/>
              <a:t> волосками, у </a:t>
            </a:r>
            <a:r>
              <a:rPr lang="ru-RU" sz="1400" dirty="0" err="1"/>
              <a:t>більшості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розташованими</a:t>
            </a:r>
            <a:r>
              <a:rPr lang="ru-RU" sz="1400" dirty="0"/>
              <a:t> на лапках, а у </a:t>
            </a:r>
            <a:r>
              <a:rPr lang="ru-RU" sz="1400" dirty="0" err="1"/>
              <a:t>деяких</a:t>
            </a:r>
            <a:r>
              <a:rPr lang="ru-RU" sz="1400" dirty="0"/>
              <a:t> на </a:t>
            </a:r>
            <a:r>
              <a:rPr lang="ru-RU" sz="1400" dirty="0" err="1"/>
              <a:t>черевці</a:t>
            </a:r>
            <a:r>
              <a:rPr lang="ru-RU" sz="1400" dirty="0"/>
              <a:t>) і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переносять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в </a:t>
            </a:r>
            <a:r>
              <a:rPr lang="ru-RU" sz="1400" dirty="0" err="1"/>
              <a:t>спеціальні</a:t>
            </a:r>
            <a:r>
              <a:rPr lang="ru-RU" sz="1400" dirty="0"/>
              <a:t> </a:t>
            </a:r>
            <a:r>
              <a:rPr lang="ru-RU" sz="1400" dirty="0" err="1"/>
              <a:t>кошики</a:t>
            </a:r>
            <a:r>
              <a:rPr lang="ru-RU" sz="1400" dirty="0"/>
              <a:t> для пилку (</a:t>
            </a:r>
            <a:r>
              <a:rPr lang="en-US" sz="1400" dirty="0" err="1"/>
              <a:t>corbicula</a:t>
            </a:r>
            <a:r>
              <a:rPr lang="en-US" sz="1400" dirty="0"/>
              <a:t>), </a:t>
            </a:r>
            <a:r>
              <a:rPr lang="ru-RU" sz="1400" dirty="0" err="1"/>
              <a:t>розташовані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задніми</a:t>
            </a:r>
            <a:r>
              <a:rPr lang="ru-RU" sz="1400" dirty="0"/>
              <a:t> лапками.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бджіл</a:t>
            </a:r>
            <a:r>
              <a:rPr lang="ru-RU" sz="1400" dirty="0"/>
              <a:t> </a:t>
            </a:r>
            <a:r>
              <a:rPr lang="ru-RU" sz="1400" dirty="0" err="1"/>
              <a:t>схильні</a:t>
            </a:r>
            <a:r>
              <a:rPr lang="ru-RU" sz="1400" dirty="0"/>
              <a:t> </a:t>
            </a:r>
            <a:r>
              <a:rPr lang="ru-RU" sz="1400" dirty="0" err="1"/>
              <a:t>збирати</a:t>
            </a:r>
            <a:r>
              <a:rPr lang="ru-RU" sz="1400" dirty="0"/>
              <a:t> пилок </a:t>
            </a:r>
            <a:r>
              <a:rPr lang="ru-RU" sz="1400" dirty="0" err="1"/>
              <a:t>тільки</a:t>
            </a:r>
            <a:r>
              <a:rPr lang="ru-RU" sz="1400" dirty="0"/>
              <a:t> з </a:t>
            </a:r>
            <a:r>
              <a:rPr lang="ru-RU" sz="1400" dirty="0" err="1"/>
              <a:t>певних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, </a:t>
            </a:r>
            <a:r>
              <a:rPr lang="ru-RU" sz="1400" dirty="0" err="1"/>
              <a:t>інші</a:t>
            </a:r>
            <a:r>
              <a:rPr lang="ru-RU" sz="1400" dirty="0"/>
              <a:t> в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питанні</a:t>
            </a:r>
            <a:r>
              <a:rPr lang="ru-RU" sz="1400" dirty="0"/>
              <a:t> не так </a:t>
            </a:r>
            <a:r>
              <a:rPr lang="ru-RU" sz="1400" dirty="0" err="1"/>
              <a:t>категоричні</a:t>
            </a:r>
            <a:r>
              <a:rPr lang="ru-RU" sz="1400" dirty="0"/>
              <a:t> і </a:t>
            </a:r>
            <a:r>
              <a:rPr lang="ru-RU" sz="1400" dirty="0" err="1"/>
              <a:t>користуються</a:t>
            </a:r>
            <a:r>
              <a:rPr lang="ru-RU" sz="1400" dirty="0"/>
              <a:t> великою </a:t>
            </a:r>
            <a:r>
              <a:rPr lang="ru-RU" sz="1400" dirty="0" err="1"/>
              <a:t>різноманітністю</a:t>
            </a:r>
            <a:r>
              <a:rPr lang="ru-RU" sz="1400" dirty="0"/>
              <a:t> </a:t>
            </a:r>
            <a:r>
              <a:rPr lang="ru-RU" sz="1400" dirty="0" err="1"/>
              <a:t>квітучих</a:t>
            </a:r>
            <a:r>
              <a:rPr lang="ru-RU" sz="1400" dirty="0"/>
              <a:t> </a:t>
            </a:r>
            <a:r>
              <a:rPr lang="ru-RU" sz="1400" dirty="0" err="1"/>
              <a:t>рослин</a:t>
            </a:r>
            <a:r>
              <a:rPr lang="ru-RU" sz="1400" dirty="0"/>
              <a:t>. Невелика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рослин</a:t>
            </a:r>
            <a:r>
              <a:rPr lang="ru-RU" sz="1400" dirty="0"/>
              <a:t> </a:t>
            </a:r>
            <a:r>
              <a:rPr lang="ru-RU" sz="1400" dirty="0" err="1"/>
              <a:t>замість</a:t>
            </a:r>
            <a:r>
              <a:rPr lang="ru-RU" sz="1400" dirty="0"/>
              <a:t> пилку </a:t>
            </a:r>
            <a:r>
              <a:rPr lang="ru-RU" sz="1400" dirty="0" err="1"/>
              <a:t>виробляє</a:t>
            </a:r>
            <a:r>
              <a:rPr lang="ru-RU" sz="1400" dirty="0"/>
              <a:t> </a:t>
            </a:r>
            <a:r>
              <a:rPr lang="ru-RU" sz="1400" dirty="0" err="1"/>
              <a:t>живильну</a:t>
            </a:r>
            <a:r>
              <a:rPr lang="ru-RU" sz="1400" dirty="0"/>
              <a:t> </a:t>
            </a:r>
            <a:r>
              <a:rPr lang="ru-RU" sz="1400" dirty="0" err="1"/>
              <a:t>квіткову</a:t>
            </a:r>
            <a:r>
              <a:rPr lang="ru-RU" sz="1400" dirty="0"/>
              <a:t> </a:t>
            </a:r>
            <a:r>
              <a:rPr lang="ru-RU" sz="1400" dirty="0" err="1"/>
              <a:t>олію</a:t>
            </a:r>
            <a:r>
              <a:rPr lang="ru-RU" sz="1400" dirty="0"/>
              <a:t>, на </a:t>
            </a:r>
            <a:r>
              <a:rPr lang="ru-RU" sz="1400" dirty="0" err="1"/>
              <a:t>зборі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спеціалізуються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певні</a:t>
            </a:r>
            <a:r>
              <a:rPr lang="ru-RU" sz="1400" dirty="0"/>
              <a:t>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бджіл</a:t>
            </a:r>
            <a:r>
              <a:rPr lang="ru-RU" sz="1400" dirty="0"/>
              <a:t>. Невелика </a:t>
            </a:r>
            <a:r>
              <a:rPr lang="ru-RU" sz="1400" dirty="0" err="1"/>
              <a:t>підгрупа</a:t>
            </a:r>
            <a:r>
              <a:rPr lang="ru-RU" sz="1400" dirty="0"/>
              <a:t> </a:t>
            </a:r>
            <a:r>
              <a:rPr lang="ru-RU" sz="1400" dirty="0" err="1"/>
              <a:t>нежалячих</a:t>
            </a:r>
            <a:r>
              <a:rPr lang="ru-RU" sz="1400" dirty="0"/>
              <a:t> </a:t>
            </a:r>
            <a:r>
              <a:rPr lang="ru-RU" sz="1400" dirty="0" err="1"/>
              <a:t>бджіл</a:t>
            </a:r>
            <a:r>
              <a:rPr lang="ru-RU" sz="1400" dirty="0"/>
              <a:t> (</a:t>
            </a:r>
            <a:r>
              <a:rPr lang="en-US" sz="1400" dirty="0" err="1"/>
              <a:t>Meliponini</a:t>
            </a:r>
            <a:r>
              <a:rPr lang="en-US" sz="1400" dirty="0"/>
              <a:t>) </a:t>
            </a:r>
            <a:r>
              <a:rPr lang="ru-RU" sz="1400" dirty="0" err="1"/>
              <a:t>пристосувалася</a:t>
            </a:r>
            <a:r>
              <a:rPr lang="ru-RU" sz="1400" dirty="0"/>
              <a:t> на </a:t>
            </a:r>
            <a:r>
              <a:rPr lang="ru-RU" sz="1400" dirty="0" err="1"/>
              <a:t>поїданні</a:t>
            </a:r>
            <a:r>
              <a:rPr lang="ru-RU" sz="1400" dirty="0"/>
              <a:t> </a:t>
            </a:r>
            <a:r>
              <a:rPr lang="ru-RU" sz="1400" dirty="0" err="1"/>
              <a:t>падалі</a:t>
            </a:r>
            <a:r>
              <a:rPr lang="ru-RU" sz="1400" dirty="0"/>
              <a:t> (</a:t>
            </a:r>
            <a:r>
              <a:rPr lang="ru-RU" sz="1400" dirty="0" err="1"/>
              <a:t>екскременти</a:t>
            </a:r>
            <a:r>
              <a:rPr lang="ru-RU" sz="1400" dirty="0"/>
              <a:t> </a:t>
            </a:r>
            <a:r>
              <a:rPr lang="ru-RU" sz="1400" dirty="0" err="1"/>
              <a:t>попелиці</a:t>
            </a:r>
            <a:r>
              <a:rPr lang="ru-RU" sz="1400" dirty="0"/>
              <a:t>) 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єдині</a:t>
            </a:r>
            <a:r>
              <a:rPr lang="ru-RU" sz="1400" dirty="0"/>
              <a:t> </a:t>
            </a:r>
            <a:r>
              <a:rPr lang="ru-RU" sz="1400" dirty="0" err="1"/>
              <a:t>бджоли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не </a:t>
            </a:r>
            <a:r>
              <a:rPr lang="ru-RU" sz="1400" dirty="0" err="1"/>
              <a:t>харчуються</a:t>
            </a:r>
            <a:r>
              <a:rPr lang="ru-RU" sz="1400" dirty="0"/>
              <a:t> продуктами </a:t>
            </a:r>
            <a:r>
              <a:rPr lang="ru-RU" sz="1400" dirty="0" err="1"/>
              <a:t>рослин</a:t>
            </a:r>
            <a:r>
              <a:rPr lang="ru-RU" sz="1400" dirty="0"/>
              <a:t>. Пилок і нектар </a:t>
            </a:r>
            <a:r>
              <a:rPr lang="ru-RU" sz="1400" dirty="0" err="1"/>
              <a:t>змішуються</a:t>
            </a:r>
            <a:r>
              <a:rPr lang="ru-RU" sz="1400" dirty="0"/>
              <a:t> разом, </a:t>
            </a:r>
            <a:r>
              <a:rPr lang="ru-RU" sz="1400" dirty="0" err="1"/>
              <a:t>утворюючи</a:t>
            </a:r>
            <a:r>
              <a:rPr lang="ru-RU" sz="1400" dirty="0"/>
              <a:t> </a:t>
            </a:r>
            <a:r>
              <a:rPr lang="ru-RU" sz="1400" dirty="0" err="1"/>
              <a:t>в'язку</a:t>
            </a:r>
            <a:r>
              <a:rPr lang="ru-RU" sz="1400" dirty="0"/>
              <a:t> </a:t>
            </a:r>
            <a:r>
              <a:rPr lang="ru-RU" sz="1400" dirty="0" err="1"/>
              <a:t>живильну</a:t>
            </a:r>
            <a:r>
              <a:rPr lang="ru-RU" sz="1400" dirty="0"/>
              <a:t> </a:t>
            </a:r>
            <a:r>
              <a:rPr lang="ru-RU" sz="1400" dirty="0" err="1"/>
              <a:t>масу</a:t>
            </a:r>
            <a:r>
              <a:rPr lang="ru-RU" sz="1400" dirty="0"/>
              <a:t>, яка </a:t>
            </a:r>
            <a:r>
              <a:rPr lang="ru-RU" sz="1400" dirty="0" err="1"/>
              <a:t>складається</a:t>
            </a:r>
            <a:r>
              <a:rPr lang="ru-RU" sz="1400" dirty="0"/>
              <a:t> в </a:t>
            </a:r>
            <a:r>
              <a:rPr lang="ru-RU" sz="1400" dirty="0" err="1"/>
              <a:t>невеликі</a:t>
            </a:r>
            <a:r>
              <a:rPr lang="ru-RU" sz="1400" dirty="0"/>
              <a:t> </a:t>
            </a:r>
            <a:r>
              <a:rPr lang="ru-RU" sz="1400" dirty="0" err="1"/>
              <a:t>осередки</a:t>
            </a:r>
            <a:r>
              <a:rPr lang="ru-RU" sz="1400" dirty="0"/>
              <a:t> — </a:t>
            </a:r>
            <a:r>
              <a:rPr lang="ru-RU" sz="1400" dirty="0" err="1"/>
              <a:t>стільник</a:t>
            </a:r>
            <a:r>
              <a:rPr lang="ru-RU" sz="1400" dirty="0"/>
              <a:t>. Поверх </a:t>
            </a:r>
            <a:r>
              <a:rPr lang="ru-RU" sz="1400" dirty="0" err="1"/>
              <a:t>маси</a:t>
            </a:r>
            <a:r>
              <a:rPr lang="ru-RU" sz="1400" dirty="0"/>
              <a:t> </a:t>
            </a:r>
            <a:r>
              <a:rPr lang="ru-RU" sz="1400" dirty="0" err="1"/>
              <a:t>відкладаються</a:t>
            </a:r>
            <a:r>
              <a:rPr lang="ru-RU" sz="1400" dirty="0"/>
              <a:t> </a:t>
            </a:r>
            <a:r>
              <a:rPr lang="ru-RU" sz="1400" dirty="0" err="1"/>
              <a:t>яйця</a:t>
            </a:r>
            <a:r>
              <a:rPr lang="ru-RU" sz="1400" dirty="0"/>
              <a:t> </a:t>
            </a:r>
            <a:r>
              <a:rPr lang="ru-RU" sz="1400" dirty="0" err="1"/>
              <a:t>майбутніх</a:t>
            </a:r>
            <a:r>
              <a:rPr lang="ru-RU" sz="1400" dirty="0"/>
              <a:t> </a:t>
            </a:r>
            <a:r>
              <a:rPr lang="ru-RU" sz="1400" dirty="0" err="1"/>
              <a:t>бджіл</a:t>
            </a:r>
            <a:r>
              <a:rPr lang="ru-RU" sz="1400" dirty="0"/>
              <a:t>,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чого</a:t>
            </a:r>
            <a:r>
              <a:rPr lang="ru-RU" sz="1400" dirty="0"/>
              <a:t> </a:t>
            </a:r>
            <a:r>
              <a:rPr lang="ru-RU" sz="1400" dirty="0" err="1"/>
              <a:t>осередок</a:t>
            </a:r>
            <a:r>
              <a:rPr lang="ru-RU" sz="1400" dirty="0"/>
              <a:t> герметично </a:t>
            </a:r>
            <a:r>
              <a:rPr lang="ru-RU" sz="1400" dirty="0" err="1"/>
              <a:t>закривається</a:t>
            </a:r>
            <a:r>
              <a:rPr lang="ru-RU" sz="1400" dirty="0"/>
              <a:t> так,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згодом</a:t>
            </a:r>
            <a:r>
              <a:rPr lang="ru-RU" sz="1400" dirty="0"/>
              <a:t> </a:t>
            </a:r>
            <a:r>
              <a:rPr lang="ru-RU" sz="1400" dirty="0" err="1"/>
              <a:t>дорослі</a:t>
            </a:r>
            <a:r>
              <a:rPr lang="ru-RU" sz="1400" dirty="0"/>
              <a:t> </a:t>
            </a:r>
            <a:r>
              <a:rPr lang="ru-RU" sz="1400" dirty="0" err="1"/>
              <a:t>бджоли</a:t>
            </a:r>
            <a:r>
              <a:rPr lang="ru-RU" sz="1400" dirty="0"/>
              <a:t> та </a:t>
            </a:r>
            <a:r>
              <a:rPr lang="ru-RU" sz="1400" dirty="0" err="1"/>
              <a:t>їх</a:t>
            </a:r>
            <a:r>
              <a:rPr lang="ru-RU" sz="1400" dirty="0"/>
              <a:t> личинки не </a:t>
            </a:r>
            <a:r>
              <a:rPr lang="ru-RU" sz="1400" dirty="0" err="1"/>
              <a:t>контактують</a:t>
            </a:r>
            <a:r>
              <a:rPr lang="ru-RU" sz="1400" dirty="0"/>
              <a:t> разом.</a:t>
            </a:r>
          </a:p>
        </p:txBody>
      </p:sp>
    </p:spTree>
    <p:extLst>
      <p:ext uri="{BB962C8B-B14F-4D97-AF65-F5344CB8AC3E}">
        <p14:creationId xmlns:p14="http://schemas.microsoft.com/office/powerpoint/2010/main" val="89261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052736"/>
            <a:ext cx="29524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Бджоли</a:t>
            </a:r>
            <a:r>
              <a:rPr lang="ru-RU" sz="1200" dirty="0" smtClean="0"/>
              <a:t> — </a:t>
            </a:r>
            <a:r>
              <a:rPr lang="ru-RU" sz="1200" dirty="0" err="1" smtClean="0"/>
              <a:t>високоорганізовані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комахи</a:t>
            </a:r>
            <a:r>
              <a:rPr lang="ru-RU" sz="1200" dirty="0" smtClean="0"/>
              <a:t>. </a:t>
            </a:r>
            <a:r>
              <a:rPr lang="ru-RU" sz="1200" dirty="0" err="1" smtClean="0"/>
              <a:t>Частково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спільно</a:t>
            </a:r>
            <a:r>
              <a:rPr lang="ru-RU" sz="1200" dirty="0" smtClean="0"/>
              <a:t> </a:t>
            </a:r>
            <a:r>
              <a:rPr lang="ru-RU" sz="1200" dirty="0" err="1" smtClean="0"/>
              <a:t>здійснюють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</a:t>
            </a:r>
            <a:r>
              <a:rPr lang="ru-RU" sz="1200" dirty="0" smtClean="0"/>
              <a:t> </a:t>
            </a:r>
            <a:r>
              <a:rPr lang="ru-RU" sz="1200" dirty="0" err="1" smtClean="0"/>
              <a:t>їжі</a:t>
            </a:r>
            <a:r>
              <a:rPr lang="ru-RU" sz="1200" dirty="0" smtClean="0"/>
              <a:t>, води, </a:t>
            </a:r>
            <a:r>
              <a:rPr lang="ru-RU" sz="1200" dirty="0" err="1" smtClean="0"/>
              <a:t>житла</a:t>
            </a:r>
            <a:r>
              <a:rPr lang="ru-RU" sz="1200" dirty="0" smtClean="0"/>
              <a:t> (при </a:t>
            </a:r>
            <a:r>
              <a:rPr lang="ru-RU" sz="1200" dirty="0" err="1" smtClean="0"/>
              <a:t>необхідності</a:t>
            </a:r>
            <a:r>
              <a:rPr lang="ru-RU" sz="1200" dirty="0" smtClean="0"/>
              <a:t>), </a:t>
            </a:r>
            <a:r>
              <a:rPr lang="ru-RU" sz="1200" dirty="0" err="1" smtClean="0"/>
              <a:t>спільно</a:t>
            </a:r>
            <a:r>
              <a:rPr lang="ru-RU" sz="1200" dirty="0" smtClean="0"/>
              <a:t> </a:t>
            </a:r>
            <a:r>
              <a:rPr lang="ru-RU" sz="1200" dirty="0" err="1" smtClean="0"/>
              <a:t>захищаються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ворогів</a:t>
            </a:r>
            <a:r>
              <a:rPr lang="ru-RU" sz="1200" dirty="0" smtClean="0"/>
              <a:t>. У </a:t>
            </a:r>
            <a:r>
              <a:rPr lang="ru-RU" sz="1200" dirty="0" err="1" smtClean="0"/>
              <a:t>вулику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спільно</a:t>
            </a:r>
            <a:r>
              <a:rPr lang="ru-RU" sz="1200" dirty="0" smtClean="0"/>
              <a:t> </a:t>
            </a:r>
            <a:r>
              <a:rPr lang="ru-RU" sz="1200" dirty="0" err="1" smtClean="0"/>
              <a:t>будують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стільники</a:t>
            </a:r>
            <a:r>
              <a:rPr lang="ru-RU" sz="1200" dirty="0" smtClean="0"/>
              <a:t>, </a:t>
            </a:r>
            <a:r>
              <a:rPr lang="ru-RU" sz="1200" dirty="0" err="1" smtClean="0"/>
              <a:t>доглядають</a:t>
            </a:r>
            <a:r>
              <a:rPr lang="ru-RU" sz="1200" dirty="0" smtClean="0"/>
              <a:t> за потомством, </a:t>
            </a:r>
            <a:r>
              <a:rPr lang="ru-RU" sz="1200" dirty="0" err="1" smtClean="0"/>
              <a:t>маткою</a:t>
            </a:r>
            <a:r>
              <a:rPr lang="ru-RU" sz="1200" dirty="0" smtClean="0"/>
              <a:t>. </a:t>
            </a:r>
            <a:r>
              <a:rPr lang="ru-RU" sz="1200" dirty="0" err="1" smtClean="0"/>
              <a:t>Кожна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бджола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виконує</a:t>
            </a:r>
            <a:r>
              <a:rPr lang="ru-RU" sz="1200" dirty="0" smtClean="0"/>
              <a:t> свою роботу, яка </a:t>
            </a:r>
            <a:r>
              <a:rPr lang="ru-RU" sz="1200" dirty="0" err="1" smtClean="0"/>
              <a:t>змінюється</a:t>
            </a:r>
            <a:r>
              <a:rPr lang="ru-RU" sz="1200" dirty="0" smtClean="0"/>
              <a:t> з </a:t>
            </a:r>
            <a:r>
              <a:rPr lang="ru-RU" sz="1200" dirty="0" err="1" smtClean="0"/>
              <a:t>віком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. </a:t>
            </a:r>
            <a:r>
              <a:rPr lang="ru-RU" sz="1200" dirty="0" err="1" smtClean="0"/>
              <a:t>Молоді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робочі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 </a:t>
            </a:r>
            <a:r>
              <a:rPr lang="ru-RU" sz="1200" dirty="0" err="1" smtClean="0"/>
              <a:t>годують</a:t>
            </a:r>
            <a:r>
              <a:rPr lang="ru-RU" sz="1200" dirty="0" smtClean="0"/>
              <a:t> молодняк, </a:t>
            </a:r>
            <a:r>
              <a:rPr lang="ru-RU" sz="1200" dirty="0" err="1" smtClean="0"/>
              <a:t>оскільки</a:t>
            </a:r>
            <a:r>
              <a:rPr lang="ru-RU" sz="1200" dirty="0" smtClean="0"/>
              <a:t> у них добре </a:t>
            </a:r>
            <a:r>
              <a:rPr lang="ru-RU" sz="1200" dirty="0" err="1" smtClean="0"/>
              <a:t>розвинене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маточне</a:t>
            </a:r>
            <a:r>
              <a:rPr lang="ru-RU" sz="1200" dirty="0" smtClean="0"/>
              <a:t> молочко. </a:t>
            </a:r>
            <a:r>
              <a:rPr lang="ru-RU" sz="1200" dirty="0" err="1" smtClean="0"/>
              <a:t>Старші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 </a:t>
            </a:r>
            <a:r>
              <a:rPr lang="ru-RU" sz="1200" dirty="0" err="1" smtClean="0"/>
              <a:t>займаються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спорудою</a:t>
            </a:r>
            <a:r>
              <a:rPr lang="ru-RU" sz="1200" dirty="0" smtClean="0"/>
              <a:t> </a:t>
            </a:r>
            <a:r>
              <a:rPr lang="ru-RU" sz="1200" dirty="0" err="1" smtClean="0"/>
              <a:t>житла</a:t>
            </a:r>
            <a:r>
              <a:rPr lang="ru-RU" sz="1200" dirty="0" smtClean="0"/>
              <a:t> — у них </a:t>
            </a:r>
            <a:r>
              <a:rPr lang="ru-RU" sz="1200" dirty="0" err="1" smtClean="0"/>
              <a:t>посилено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працюють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воскові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залози</a:t>
            </a:r>
            <a:r>
              <a:rPr lang="ru-RU" sz="1200" dirty="0" smtClean="0"/>
              <a:t>.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середнього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віку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виконують</a:t>
            </a:r>
            <a:r>
              <a:rPr lang="ru-RU" sz="1200" dirty="0" smtClean="0"/>
              <a:t> роль </a:t>
            </a:r>
            <a:r>
              <a:rPr lang="ru-RU" sz="1200" dirty="0" err="1" smtClean="0"/>
              <a:t>санітарів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немолоді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 — </a:t>
            </a:r>
            <a:r>
              <a:rPr lang="ru-RU" sz="1200" dirty="0" err="1" smtClean="0"/>
              <a:t>вентиляторщиків</a:t>
            </a:r>
            <a:r>
              <a:rPr lang="ru-RU" sz="1200" dirty="0" smtClean="0"/>
              <a:t>. Лише </a:t>
            </a:r>
            <a:r>
              <a:rPr lang="ru-RU" sz="1200" dirty="0" err="1" smtClean="0"/>
              <a:t>старі</a:t>
            </a:r>
            <a:r>
              <a:rPr lang="ru-RU" sz="1200" dirty="0" smtClean="0"/>
              <a:t> </a:t>
            </a:r>
            <a:r>
              <a:rPr lang="ru-RU" sz="1200" dirty="0" err="1" smtClean="0"/>
              <a:t>бджоли</a:t>
            </a:r>
            <a:r>
              <a:rPr lang="ru-RU" sz="1200" dirty="0" smtClean="0"/>
              <a:t> </a:t>
            </a:r>
            <a:r>
              <a:rPr lang="ru-RU" sz="1200" dirty="0" err="1" smtClean="0"/>
              <a:t>займаються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тим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носять</a:t>
            </a:r>
            <a:r>
              <a:rPr lang="ru-RU" sz="1200" dirty="0" smtClean="0"/>
              <a:t> мед. У </a:t>
            </a:r>
            <a:r>
              <a:rPr lang="ru-RU" sz="1200" dirty="0" err="1" smtClean="0"/>
              <a:t>літню</a:t>
            </a:r>
            <a:r>
              <a:rPr lang="ru-RU" sz="1200" dirty="0" smtClean="0"/>
              <a:t> пору </a:t>
            </a:r>
            <a:r>
              <a:rPr lang="ru-RU" sz="1200" dirty="0" err="1" smtClean="0"/>
              <a:t>бджола</a:t>
            </a:r>
            <a:r>
              <a:rPr lang="ru-RU" sz="1200" dirty="0" smtClean="0"/>
              <a:t> </a:t>
            </a:r>
            <a:r>
              <a:rPr lang="ru-RU" sz="1200" dirty="0" err="1" smtClean="0"/>
              <a:t>живе</a:t>
            </a:r>
            <a:r>
              <a:rPr lang="ru-RU" sz="1200" dirty="0" smtClean="0"/>
              <a:t> </a:t>
            </a:r>
            <a:r>
              <a:rPr lang="ru-RU" sz="1200" dirty="0" err="1" smtClean="0"/>
              <a:t>всього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місяць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9"/>
            <a:ext cx="3096344" cy="257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upload.wikimedia.org/wikipedia/commons/thumb/1/1d/European_honey_bee_extracts_nectar.jpg/1280px-European_honey_bee_extracts_nec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04" y="3645024"/>
            <a:ext cx="31275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бджіл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тисячі</a:t>
            </a:r>
            <a:r>
              <a:rPr lang="ru-RU" dirty="0"/>
              <a:t> на </a:t>
            </a:r>
            <a:r>
              <a:rPr lang="ru-RU" dirty="0" err="1"/>
              <a:t>пасіці</a:t>
            </a:r>
            <a:r>
              <a:rPr lang="ru-RU" dirty="0"/>
              <a:t>, вони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стикаються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бджолу</a:t>
            </a:r>
            <a:r>
              <a:rPr lang="ru-RU" dirty="0"/>
              <a:t> застав </a:t>
            </a:r>
            <a:r>
              <a:rPr lang="ru-RU" dirty="0" err="1"/>
              <a:t>дощ</a:t>
            </a:r>
            <a:r>
              <a:rPr lang="ru-RU" dirty="0"/>
              <a:t>, то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ухилятися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падаючих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 і все одно </a:t>
            </a:r>
            <a:r>
              <a:rPr lang="ru-RU" dirty="0" err="1"/>
              <a:t>встигає</a:t>
            </a:r>
            <a:r>
              <a:rPr lang="ru-RU" dirty="0"/>
              <a:t> </a:t>
            </a:r>
            <a:r>
              <a:rPr lang="ru-RU" dirty="0" err="1"/>
              <a:t>безпечно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1 </a:t>
            </a:r>
            <a:r>
              <a:rPr lang="ru-RU" dirty="0" err="1"/>
              <a:t>кілограма</a:t>
            </a:r>
            <a:r>
              <a:rPr lang="ru-RU" dirty="0"/>
              <a:t> меду </a:t>
            </a:r>
            <a:r>
              <a:rPr lang="ru-RU" dirty="0" err="1"/>
              <a:t>бджілкам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10 млн </a:t>
            </a:r>
            <a:r>
              <a:rPr lang="ru-RU" dirty="0" err="1"/>
              <a:t>квітів</a:t>
            </a:r>
            <a:r>
              <a:rPr lang="ru-RU" dirty="0"/>
              <a:t>.</a:t>
            </a:r>
          </a:p>
          <a:p>
            <a:r>
              <a:rPr lang="ru-RU" dirty="0" err="1"/>
              <a:t>Бджола</a:t>
            </a:r>
            <a:r>
              <a:rPr lang="ru-RU" dirty="0"/>
              <a:t>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тягти</a:t>
            </a:r>
            <a:r>
              <a:rPr lang="ru-RU" dirty="0"/>
              <a:t> вагу в 310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важче</a:t>
            </a:r>
            <a:r>
              <a:rPr lang="ru-RU" dirty="0"/>
              <a:t> себе.</a:t>
            </a:r>
          </a:p>
          <a:p>
            <a:r>
              <a:rPr lang="ru-RU" dirty="0"/>
              <a:t>Перед </a:t>
            </a:r>
            <a:r>
              <a:rPr lang="ru-RU" dirty="0" err="1"/>
              <a:t>смертю</a:t>
            </a:r>
            <a:r>
              <a:rPr lang="ru-RU" dirty="0"/>
              <a:t> </a:t>
            </a:r>
            <a:r>
              <a:rPr lang="ru-RU" dirty="0" err="1"/>
              <a:t>бджілка</a:t>
            </a:r>
            <a:r>
              <a:rPr lang="ru-RU" dirty="0"/>
              <a:t> </a:t>
            </a:r>
            <a:r>
              <a:rPr lang="ru-RU" dirty="0" err="1"/>
              <a:t>відлітає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пасіки</a:t>
            </a:r>
            <a:r>
              <a:rPr lang="ru-RU" dirty="0"/>
              <a:t> і там </a:t>
            </a:r>
            <a:r>
              <a:rPr lang="ru-RU" dirty="0" err="1"/>
              <a:t>помирає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антисанітарії</a:t>
            </a:r>
            <a:r>
              <a:rPr lang="ru-RU" dirty="0"/>
              <a:t>.</a:t>
            </a:r>
          </a:p>
          <a:p>
            <a:r>
              <a:rPr lang="ru-RU" dirty="0"/>
              <a:t>Молода матка </a:t>
            </a:r>
            <a:r>
              <a:rPr lang="ru-RU" dirty="0" err="1"/>
              <a:t>вилітає</a:t>
            </a:r>
            <a:r>
              <a:rPr lang="ru-RU" dirty="0"/>
              <a:t> до 3 </a:t>
            </a:r>
            <a:r>
              <a:rPr lang="ru-RU" dirty="0" err="1"/>
              <a:t>разів</a:t>
            </a:r>
            <a:r>
              <a:rPr lang="ru-RU" dirty="0"/>
              <a:t> з </a:t>
            </a:r>
            <a:r>
              <a:rPr lang="ru-RU" dirty="0" err="1"/>
              <a:t>вулика</a:t>
            </a:r>
            <a:r>
              <a:rPr lang="ru-RU" dirty="0"/>
              <a:t>,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бджоли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як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трутнів</a:t>
            </a:r>
            <a:r>
              <a:rPr lang="ru-RU" dirty="0"/>
              <a:t>. А коли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медозбір</a:t>
            </a:r>
            <a:r>
              <a:rPr lang="ru-RU" dirty="0"/>
              <a:t> </a:t>
            </a:r>
            <a:r>
              <a:rPr lang="ru-RU" dirty="0" err="1"/>
              <a:t>трутнів</a:t>
            </a:r>
            <a:r>
              <a:rPr lang="ru-RU" dirty="0"/>
              <a:t> </a:t>
            </a:r>
            <a:r>
              <a:rPr lang="ru-RU" dirty="0" err="1"/>
              <a:t>виганяють</a:t>
            </a:r>
            <a:r>
              <a:rPr lang="ru-RU" dirty="0"/>
              <a:t> на </a:t>
            </a:r>
            <a:r>
              <a:rPr lang="ru-RU" dirty="0" err="1"/>
              <a:t>крайні</a:t>
            </a:r>
            <a:r>
              <a:rPr lang="ru-RU" dirty="0"/>
              <a:t> рамки.</a:t>
            </a:r>
          </a:p>
        </p:txBody>
      </p:sp>
    </p:spTree>
    <p:extLst>
      <p:ext uri="{BB962C8B-B14F-4D97-AF65-F5344CB8AC3E}">
        <p14:creationId xmlns:p14="http://schemas.microsoft.com/office/powerpoint/2010/main" val="243713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540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Суспільні комахи</vt:lpstr>
      <vt:lpstr>Опис</vt:lpstr>
      <vt:lpstr>Бджолині «танці»</vt:lpstr>
      <vt:lpstr>Продукти бджіл:</vt:lpstr>
      <vt:lpstr>Запилення</vt:lpstr>
      <vt:lpstr>Презентация PowerPoint</vt:lpstr>
      <vt:lpstr>Цікаві факти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Суспільні комахи</dc:title>
  <dc:creator>shark</dc:creator>
  <cp:lastModifiedBy>shark</cp:lastModifiedBy>
  <cp:revision>6</cp:revision>
  <dcterms:created xsi:type="dcterms:W3CDTF">2014-12-15T12:18:49Z</dcterms:created>
  <dcterms:modified xsi:type="dcterms:W3CDTF">2014-12-15T16:46:59Z</dcterms:modified>
</cp:coreProperties>
</file>