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B4C71EC6-210F-42DE-9C53-41977AD35B3D}" type="datetimeFigureOut">
              <a:rPr lang="ru-RU" smtClean="0"/>
              <a:t>21.02.2013</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21.02.2013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21.02.2013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B4C71EC6-210F-42DE-9C53-41977AD35B3D}" type="datetimeFigureOut">
              <a:rPr lang="ru-RU" smtClean="0"/>
              <a:t>21.02.2013</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B4C71EC6-210F-42DE-9C53-41977AD35B3D}" type="datetimeFigureOut">
              <a:rPr lang="ru-RU" smtClean="0"/>
              <a:t>21.02.2013</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B19B0651-EE4F-4900-A07F-96A6BFA9D0F0}" type="slidenum">
              <a:rPr lang="ru-RU" smtClean="0"/>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B4C71EC6-210F-42DE-9C53-41977AD35B3D}" type="datetimeFigureOut">
              <a:rPr lang="ru-RU" smtClean="0"/>
              <a:t>21.02.2013</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B4C71EC6-210F-42DE-9C53-41977AD35B3D}" type="datetimeFigureOut">
              <a:rPr lang="ru-RU" smtClean="0"/>
              <a:t>21.02.2013</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C71EC6-210F-42DE-9C53-41977AD35B3D}" type="datetimeFigureOut">
              <a:rPr lang="ru-RU" smtClean="0"/>
              <a:t>21.02.2013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B4C71EC6-210F-42DE-9C53-41977AD35B3D}" type="datetimeFigureOut">
              <a:rPr lang="ru-RU" smtClean="0"/>
              <a:t>21.02.2013</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B4C71EC6-210F-42DE-9C53-41977AD35B3D}" type="datetimeFigureOut">
              <a:rPr lang="ru-RU" smtClean="0"/>
              <a:t>21.02.2013</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B4C71EC6-210F-42DE-9C53-41977AD35B3D}" type="datetimeFigureOut">
              <a:rPr lang="ru-RU" smtClean="0"/>
              <a:t>21.02.2013</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19B0651-EE4F-4900-A07F-96A6BFA9D0F0}"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4C71EC6-210F-42DE-9C53-41977AD35B3D}" type="datetimeFigureOut">
              <a:rPr lang="ru-RU" smtClean="0"/>
              <a:t>21.02.2013</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smtClean="0"/>
              <a:t>The history of British ballet</a:t>
            </a:r>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Adele - Turning Tabe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5589240"/>
            <a:ext cx="609600" cy="609600"/>
          </a:xfrm>
          <a:prstGeom prst="rect">
            <a:avLst/>
          </a:prstGeom>
        </p:spPr>
      </p:pic>
    </p:spTree>
    <p:extLst>
      <p:ext uri="{BB962C8B-B14F-4D97-AF65-F5344CB8AC3E}">
        <p14:creationId xmlns:p14="http://schemas.microsoft.com/office/powerpoint/2010/main" val="28606412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88640"/>
            <a:ext cx="3970784" cy="6440760"/>
          </a:xfrm>
        </p:spPr>
        <p:txBody>
          <a:bodyPr>
            <a:normAutofit lnSpcReduction="10000"/>
          </a:bodyPr>
          <a:lstStyle/>
          <a:p>
            <a:r>
              <a:rPr lang="en-US" dirty="0"/>
              <a:t>British ballet is most </a:t>
            </a:r>
            <a:r>
              <a:rPr lang="en-US" dirty="0" err="1"/>
              <a:t>recognised</a:t>
            </a:r>
            <a:r>
              <a:rPr lang="en-US" dirty="0"/>
              <a:t> for two leading </a:t>
            </a:r>
            <a:r>
              <a:rPr lang="en-US" dirty="0" smtClean="0"/>
              <a:t>methods. </a:t>
            </a:r>
          </a:p>
          <a:p>
            <a:r>
              <a:rPr lang="en-US" dirty="0" smtClean="0"/>
              <a:t>The </a:t>
            </a:r>
            <a:r>
              <a:rPr lang="en-US" dirty="0"/>
              <a:t>identifying characteristic of British ballet is the focus on clean, precise technique and purity of line that is free of exaggeration and mannerisms. </a:t>
            </a:r>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836712"/>
            <a:ext cx="3547212" cy="5392722"/>
          </a:xfrm>
          <a:prstGeom prst="rect">
            <a:avLst/>
          </a:prstGeom>
          <a:ln>
            <a:noFill/>
          </a:ln>
          <a:effectLst>
            <a:softEdge rad="112500"/>
          </a:effectLst>
        </p:spPr>
      </p:pic>
    </p:spTree>
    <p:extLst>
      <p:ext uri="{BB962C8B-B14F-4D97-AF65-F5344CB8AC3E}">
        <p14:creationId xmlns:p14="http://schemas.microsoft.com/office/powerpoint/2010/main" val="171779101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79512" y="188640"/>
            <a:ext cx="4038600" cy="6336704"/>
          </a:xfrm>
        </p:spPr>
        <p:txBody>
          <a:bodyPr>
            <a:normAutofit fontScale="92500"/>
          </a:bodyPr>
          <a:lstStyle/>
          <a:p>
            <a:r>
              <a:rPr lang="en-US" dirty="0"/>
              <a:t>The training of dancers in Britain is noted for its slow progression, with a great deal of attention paid to basic technique. British ballet methods operate on the principle that establishing correct technique and strength slowly makes it much easier for the student to adapt to more difficult vocabulary and techniques later on.</a:t>
            </a:r>
          </a:p>
          <a:p>
            <a:endParaRPr lang="ru-RU" dirty="0"/>
          </a:p>
        </p:txBody>
      </p:sp>
      <p:pic>
        <p:nvPicPr>
          <p:cNvPr id="5" name="Объект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620688"/>
            <a:ext cx="4104456" cy="5746238"/>
          </a:xfrm>
          <a:prstGeom prst="rect">
            <a:avLst/>
          </a:prstGeom>
          <a:ln>
            <a:noFill/>
          </a:ln>
          <a:effectLst>
            <a:softEdge rad="112500"/>
          </a:effectLst>
        </p:spPr>
      </p:pic>
    </p:spTree>
    <p:extLst>
      <p:ext uri="{BB962C8B-B14F-4D97-AF65-F5344CB8AC3E}">
        <p14:creationId xmlns:p14="http://schemas.microsoft.com/office/powerpoint/2010/main" val="105356438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Technique</a:t>
            </a:r>
            <a:endParaRPr lang="ru-RU" dirty="0"/>
          </a:p>
        </p:txBody>
      </p:sp>
      <p:sp>
        <p:nvSpPr>
          <p:cNvPr id="3" name="Текст 2"/>
          <p:cNvSpPr>
            <a:spLocks noGrp="1"/>
          </p:cNvSpPr>
          <p:nvPr>
            <p:ph type="body" idx="1"/>
          </p:nvPr>
        </p:nvSpPr>
        <p:spPr/>
        <p:txBody>
          <a:bodyPr/>
          <a:lstStyle/>
          <a:p>
            <a:r>
              <a:rPr lang="de-DE" dirty="0" err="1"/>
              <a:t>Cecchetti</a:t>
            </a:r>
            <a:r>
              <a:rPr lang="de-DE" dirty="0"/>
              <a:t> </a:t>
            </a:r>
            <a:r>
              <a:rPr lang="de-DE" dirty="0" err="1"/>
              <a:t>influence</a:t>
            </a:r>
            <a:endParaRPr lang="ru-RU" dirty="0"/>
          </a:p>
        </p:txBody>
      </p:sp>
    </p:spTree>
    <p:extLst>
      <p:ext uri="{BB962C8B-B14F-4D97-AF65-F5344CB8AC3E}">
        <p14:creationId xmlns:p14="http://schemas.microsoft.com/office/powerpoint/2010/main" val="139743858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6926"/>
            <a:ext cx="4499992" cy="6950465"/>
          </a:xfrm>
        </p:spPr>
        <p:txBody>
          <a:bodyPr>
            <a:normAutofit fontScale="92500" lnSpcReduction="20000"/>
          </a:bodyPr>
          <a:lstStyle/>
          <a:p>
            <a:r>
              <a:rPr lang="en-US" dirty="0"/>
              <a:t>The </a:t>
            </a:r>
            <a:r>
              <a:rPr lang="en-US" dirty="0" err="1"/>
              <a:t>Cecchetti</a:t>
            </a:r>
            <a:r>
              <a:rPr lang="en-US" dirty="0"/>
              <a:t> method was vital in the development of Classical Ballet in the United Kingdom and contributed heavily to modern day British teaching methods. Enrico </a:t>
            </a:r>
            <a:r>
              <a:rPr lang="en-US" dirty="0" err="1"/>
              <a:t>Cecchetti</a:t>
            </a:r>
            <a:r>
              <a:rPr lang="en-US" dirty="0"/>
              <a:t> and his wife opened a ballet school in London in 1918, and his pupils included some of the most influential names in British Ballet, many also influencing ballet throughout the world.</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323528"/>
            <a:ext cx="4032448" cy="6048672"/>
          </a:xfrm>
          <a:prstGeom prst="rect">
            <a:avLst/>
          </a:prstGeom>
          <a:ln>
            <a:noFill/>
          </a:ln>
          <a:effectLst>
            <a:softEdge rad="112500"/>
          </a:effectLst>
        </p:spPr>
      </p:pic>
    </p:spTree>
    <p:extLst>
      <p:ext uri="{BB962C8B-B14F-4D97-AF65-F5344CB8AC3E}">
        <p14:creationId xmlns:p14="http://schemas.microsoft.com/office/powerpoint/2010/main" val="364208881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4067944" cy="6858000"/>
          </a:xfrm>
        </p:spPr>
        <p:txBody>
          <a:bodyPr>
            <a:normAutofit fontScale="92500" lnSpcReduction="20000"/>
          </a:bodyPr>
          <a:lstStyle/>
          <a:p>
            <a:r>
              <a:rPr lang="en-US" dirty="0"/>
              <a:t>The British writer and dance historian Cyril W. Beaumont was a close friend of </a:t>
            </a:r>
            <a:r>
              <a:rPr lang="en-US" dirty="0" err="1"/>
              <a:t>Cecchetti</a:t>
            </a:r>
            <a:r>
              <a:rPr lang="en-US" dirty="0"/>
              <a:t> and, in 1922 he collaborated with </a:t>
            </a:r>
            <a:r>
              <a:rPr lang="en-US" dirty="0" err="1"/>
              <a:t>Cecchetti</a:t>
            </a:r>
            <a:r>
              <a:rPr lang="en-US" dirty="0"/>
              <a:t> to codify the technique into a printed syllabus, The </a:t>
            </a:r>
            <a:r>
              <a:rPr lang="en-US" dirty="0" err="1"/>
              <a:t>Cecchetti</a:t>
            </a:r>
            <a:r>
              <a:rPr lang="en-US" dirty="0"/>
              <a:t> Method of Classical Ballet, which has become the foremost reference for </a:t>
            </a:r>
            <a:r>
              <a:rPr lang="en-US" dirty="0" err="1"/>
              <a:t>Cecchetti</a:t>
            </a:r>
            <a:r>
              <a:rPr lang="en-US" dirty="0"/>
              <a:t> method teachers worldwide. </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425599"/>
            <a:ext cx="3810000" cy="6038850"/>
          </a:xfrm>
          <a:prstGeom prst="rect">
            <a:avLst/>
          </a:prstGeom>
          <a:ln>
            <a:noFill/>
          </a:ln>
          <a:effectLst>
            <a:softEdge rad="112500"/>
          </a:effectLst>
        </p:spPr>
      </p:pic>
    </p:spTree>
    <p:extLst>
      <p:ext uri="{BB962C8B-B14F-4D97-AF65-F5344CB8AC3E}">
        <p14:creationId xmlns:p14="http://schemas.microsoft.com/office/powerpoint/2010/main" val="16366367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236296" cy="1052736"/>
          </a:xfrm>
        </p:spPr>
        <p:txBody>
          <a:bodyPr/>
          <a:lstStyle/>
          <a:p>
            <a:r>
              <a:rPr lang="de-DE" dirty="0" err="1"/>
              <a:t>Vaganova</a:t>
            </a:r>
            <a:r>
              <a:rPr lang="de-DE" dirty="0"/>
              <a:t> </a:t>
            </a:r>
            <a:r>
              <a:rPr lang="de-DE" dirty="0" err="1"/>
              <a:t>influence</a:t>
            </a:r>
            <a:endParaRPr lang="ru-RU" dirty="0"/>
          </a:p>
        </p:txBody>
      </p:sp>
      <p:sp>
        <p:nvSpPr>
          <p:cNvPr id="5" name="Объект 4"/>
          <p:cNvSpPr>
            <a:spLocks noGrp="1"/>
          </p:cNvSpPr>
          <p:nvPr>
            <p:ph idx="1"/>
          </p:nvPr>
        </p:nvSpPr>
        <p:spPr>
          <a:xfrm>
            <a:off x="457200" y="1268760"/>
            <a:ext cx="4042792" cy="5400600"/>
          </a:xfrm>
        </p:spPr>
        <p:txBody>
          <a:bodyPr>
            <a:normAutofit fontScale="92500" lnSpcReduction="20000"/>
          </a:bodyPr>
          <a:lstStyle/>
          <a:p>
            <a:r>
              <a:rPr lang="en-US" dirty="0"/>
              <a:t>Britain became one of the first Western countries to be influenced by the </a:t>
            </a:r>
            <a:r>
              <a:rPr lang="en-US" dirty="0" err="1"/>
              <a:t>Vaganova</a:t>
            </a:r>
            <a:r>
              <a:rPr lang="en-US" dirty="0"/>
              <a:t> method. The method was introduced to Britain by the renowned teacher Vera </a:t>
            </a:r>
            <a:r>
              <a:rPr lang="en-US" dirty="0" err="1"/>
              <a:t>Volkova</a:t>
            </a:r>
            <a:r>
              <a:rPr lang="en-US" dirty="0"/>
              <a:t> who became one of the first teachers at the Sadler's Wells Ballet School.</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196752"/>
            <a:ext cx="4105275" cy="5334000"/>
          </a:xfrm>
          <a:prstGeom prst="rect">
            <a:avLst/>
          </a:prstGeom>
        </p:spPr>
      </p:pic>
    </p:spTree>
    <p:extLst>
      <p:ext uri="{BB962C8B-B14F-4D97-AF65-F5344CB8AC3E}">
        <p14:creationId xmlns:p14="http://schemas.microsoft.com/office/powerpoint/2010/main" val="389169243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42" y="0"/>
            <a:ext cx="9157142" cy="1052736"/>
          </a:xfrm>
        </p:spPr>
        <p:txBody>
          <a:bodyPr/>
          <a:lstStyle/>
          <a:p>
            <a:r>
              <a:rPr lang="de-DE" dirty="0" err="1"/>
              <a:t>Notable</a:t>
            </a:r>
            <a:r>
              <a:rPr lang="de-DE" dirty="0"/>
              <a:t> </a:t>
            </a:r>
            <a:r>
              <a:rPr lang="de-DE" dirty="0" err="1"/>
              <a:t>companies</a:t>
            </a:r>
            <a:r>
              <a:rPr lang="de-DE" dirty="0"/>
              <a:t> &amp; </a:t>
            </a:r>
            <a:r>
              <a:rPr lang="de-DE" dirty="0" err="1"/>
              <a:t>schools</a:t>
            </a:r>
            <a:endParaRPr lang="ru-RU" dirty="0"/>
          </a:p>
        </p:txBody>
      </p:sp>
      <p:sp>
        <p:nvSpPr>
          <p:cNvPr id="3" name="Объект 2"/>
          <p:cNvSpPr>
            <a:spLocks noGrp="1"/>
          </p:cNvSpPr>
          <p:nvPr>
            <p:ph idx="1"/>
          </p:nvPr>
        </p:nvSpPr>
        <p:spPr>
          <a:xfrm>
            <a:off x="0" y="1052736"/>
            <a:ext cx="8686800" cy="5805264"/>
          </a:xfrm>
        </p:spPr>
        <p:txBody>
          <a:bodyPr>
            <a:normAutofit fontScale="77500" lnSpcReduction="20000"/>
          </a:bodyPr>
          <a:lstStyle/>
          <a:p>
            <a:endParaRPr lang="en-US" dirty="0"/>
          </a:p>
          <a:p>
            <a:r>
              <a:rPr lang="en-US" dirty="0" smtClean="0"/>
              <a:t>Birmingham </a:t>
            </a:r>
            <a:r>
              <a:rPr lang="en-US" dirty="0"/>
              <a:t>Royal Ballet, sister company of the Royal Ballet, based in Birmingham</a:t>
            </a:r>
          </a:p>
          <a:p>
            <a:r>
              <a:rPr lang="en-US" dirty="0" smtClean="0"/>
              <a:t>Elmhurst </a:t>
            </a:r>
            <a:r>
              <a:rPr lang="en-US" dirty="0"/>
              <a:t>School for Dance, official associate school of the Birmingham Royal Ballet</a:t>
            </a:r>
          </a:p>
          <a:p>
            <a:r>
              <a:rPr lang="en-US" dirty="0" smtClean="0"/>
              <a:t>English </a:t>
            </a:r>
            <a:r>
              <a:rPr lang="en-US" dirty="0"/>
              <a:t>National Ballet, leading rival of the Royal Ballet companies</a:t>
            </a:r>
          </a:p>
          <a:p>
            <a:r>
              <a:rPr lang="en-US" dirty="0" smtClean="0"/>
              <a:t>English </a:t>
            </a:r>
            <a:r>
              <a:rPr lang="en-US" dirty="0"/>
              <a:t>National Ballet School, official associate school of the English National Ballet</a:t>
            </a:r>
          </a:p>
          <a:p>
            <a:r>
              <a:rPr lang="en-US" dirty="0" smtClean="0"/>
              <a:t>Northern </a:t>
            </a:r>
            <a:r>
              <a:rPr lang="en-US" dirty="0"/>
              <a:t>Ballet Theatre, ballet company based in Leeds, </a:t>
            </a:r>
            <a:r>
              <a:rPr lang="en-US" dirty="0" err="1"/>
              <a:t>specialising</a:t>
            </a:r>
            <a:r>
              <a:rPr lang="en-US" dirty="0"/>
              <a:t> in theatrical dance productions</a:t>
            </a:r>
          </a:p>
          <a:p>
            <a:r>
              <a:rPr lang="en-US" dirty="0" smtClean="0"/>
              <a:t>The </a:t>
            </a:r>
            <a:r>
              <a:rPr lang="en-US" dirty="0"/>
              <a:t>Royal Ballet, widely regarded amongst the leading classical ballet companies in the world</a:t>
            </a:r>
          </a:p>
          <a:p>
            <a:r>
              <a:rPr lang="en-US" dirty="0" smtClean="0"/>
              <a:t>Royal </a:t>
            </a:r>
            <a:r>
              <a:rPr lang="en-US" dirty="0"/>
              <a:t>Ballet School, official associate school of the Royal Ballet</a:t>
            </a:r>
          </a:p>
          <a:p>
            <a:r>
              <a:rPr lang="en-US" dirty="0" smtClean="0"/>
              <a:t>Scottish </a:t>
            </a:r>
            <a:r>
              <a:rPr lang="en-US" dirty="0"/>
              <a:t>Ballet, the national ballet company of Scotland</a:t>
            </a:r>
          </a:p>
          <a:p>
            <a:endParaRPr lang="ru-RU" dirty="0"/>
          </a:p>
        </p:txBody>
      </p:sp>
    </p:spTree>
    <p:extLst>
      <p:ext uri="{BB962C8B-B14F-4D97-AF65-F5344CB8AC3E}">
        <p14:creationId xmlns:p14="http://schemas.microsoft.com/office/powerpoint/2010/main" val="281175525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6777">
            <a:off x="-44556" y="250916"/>
            <a:ext cx="6732240" cy="448816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3718018"/>
            <a:ext cx="4788024" cy="3188824"/>
          </a:xfrm>
          <a:prstGeom prst="rect">
            <a:avLst/>
          </a:prstGeom>
        </p:spPr>
      </p:pic>
    </p:spTree>
    <p:extLst>
      <p:ext uri="{BB962C8B-B14F-4D97-AF65-F5344CB8AC3E}">
        <p14:creationId xmlns:p14="http://schemas.microsoft.com/office/powerpoint/2010/main" val="216586111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45</TotalTime>
  <Words>362</Words>
  <Application>Microsoft Office PowerPoint</Application>
  <PresentationFormat>Экран (4:3)</PresentationFormat>
  <Paragraphs>20</Paragraphs>
  <Slides>9</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Яркая</vt:lpstr>
      <vt:lpstr>The history of British ballet</vt:lpstr>
      <vt:lpstr>Презентация PowerPoint</vt:lpstr>
      <vt:lpstr>Презентация PowerPoint</vt:lpstr>
      <vt:lpstr>Technique</vt:lpstr>
      <vt:lpstr>Презентация PowerPoint</vt:lpstr>
      <vt:lpstr>Презентация PowerPoint</vt:lpstr>
      <vt:lpstr>Vaganova influence</vt:lpstr>
      <vt:lpstr>Notable companies &amp; schools</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British ballet</dc:title>
  <dc:creator>Пользователь</dc:creator>
  <cp:lastModifiedBy>Пользователь</cp:lastModifiedBy>
  <cp:revision>5</cp:revision>
  <dcterms:created xsi:type="dcterms:W3CDTF">2013-02-21T17:48:41Z</dcterms:created>
  <dcterms:modified xsi:type="dcterms:W3CDTF">2013-02-21T18:47:53Z</dcterms:modified>
</cp:coreProperties>
</file>