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65" autoAdjust="0"/>
    <p:restoredTop sz="94660"/>
  </p:normalViewPr>
  <p:slideViewPr>
    <p:cSldViewPr>
      <p:cViewPr varScale="1">
        <p:scale>
          <a:sx n="85" d="100"/>
          <a:sy n="85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4600580" cy="167164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Монако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30718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Столица : Монако</a:t>
            </a:r>
          </a:p>
          <a:p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Официальный язык : французский</a:t>
            </a:r>
          </a:p>
          <a:p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Крупнейшие города :, Монте-Карло, Ла-Кондамин и Фонвьей , Монако-Виль.</a:t>
            </a:r>
          </a:p>
          <a:p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Население: 35 656 человек</a:t>
            </a:r>
          </a:p>
          <a:p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Форма правления : </a:t>
            </a:r>
          </a:p>
          <a:p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Унитарное государство, Конституционная монархия, Княжество</a:t>
            </a:r>
          </a:p>
          <a:p>
            <a:endParaRPr lang="ru-RU" dirty="0" smtClean="0"/>
          </a:p>
        </p:txBody>
      </p:sp>
      <p:pic>
        <p:nvPicPr>
          <p:cNvPr id="5" name="Рисунок 4" descr="Monaco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785794"/>
            <a:ext cx="2714612" cy="2285996"/>
          </a:xfrm>
          <a:prstGeom prst="rect">
            <a:avLst/>
          </a:prstGeom>
        </p:spPr>
      </p:pic>
      <p:sp>
        <p:nvSpPr>
          <p:cNvPr id="6" name="5-конечная звезда 5"/>
          <p:cNvSpPr/>
          <p:nvPr/>
        </p:nvSpPr>
        <p:spPr>
          <a:xfrm>
            <a:off x="8501058" y="4214818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8501058" y="6072206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357158" y="4929198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428596" y="1500174"/>
            <a:ext cx="357190" cy="357166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3071802" y="500042"/>
            <a:ext cx="357190" cy="357166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285884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Улица Принцессы Каролины (Rue Princesse Caroline)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9454" y="1142984"/>
            <a:ext cx="1922449" cy="5429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двух шагах от рынка начинается необыкновенно красивая и уютная пешеходная улица Принцессы Каролины. Два ряда апельсиновых деревьев, висячие корзины с цветами, бутики, кафе и рестораны, террасы, которые постепенно начинают подсвечиваться с наступлением сумерек, иллюминация сопровождается звуковыми эффектами.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mo_condamine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75"/>
            <a:ext cx="6667500" cy="500062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Казино Монте-Карло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7369" y="571480"/>
            <a:ext cx="1136631" cy="492922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Казино Монте-Карло - одно из самых старых и респектабельных казино в Европе. Казино было открыто в 1862 году, но вскоре здание практически полностью сгорело. От него остался только игровой зал, который был превращен в вестибюль.</a:t>
            </a:r>
            <a:endParaRPr lang="ru-RU" dirty="0"/>
          </a:p>
        </p:txBody>
      </p:sp>
      <p:pic>
        <p:nvPicPr>
          <p:cNvPr id="4" name="Рисунок 3" descr="Casino-mona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8072462" cy="52149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Опера Монте-Карло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43834" y="642918"/>
            <a:ext cx="1500166" cy="607223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Опера Монте-Карло</a:t>
            </a:r>
          </a:p>
          <a:p>
            <a:r>
              <a:rPr lang="ru-RU" dirty="0" smtClean="0"/>
              <a:t>Опера расположена в здании Казино Монте-Карло, построенного по проекту Шарля Гарнье, архитектора Оперы Гарнье в Париже. Salle Garnier открыла в 1879 году своим выступлением Сара Бернард. </a:t>
            </a:r>
            <a:endParaRPr lang="ru-RU" dirty="0"/>
          </a:p>
        </p:txBody>
      </p:sp>
      <p:pic>
        <p:nvPicPr>
          <p:cNvPr id="4" name="Рисунок 3" descr="1_af2ebf34ee061e644c22ad42e1b769b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7572396" cy="550070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7772400" cy="1219199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Часовня Милосердия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928670"/>
            <a:ext cx="8929718" cy="92869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Часовня Милосердия</a:t>
            </a:r>
          </a:p>
          <a:p>
            <a:r>
              <a:rPr lang="ru-RU" dirty="0" smtClean="0"/>
              <a:t>Часовня, построенная в 1635 году, стоит в старом городе, на площади Мэрии. Первоначально она была местом собрания Братства кающихся грешников, чьим настоятелем был Князь Оноре II.</a:t>
            </a:r>
            <a:br>
              <a:rPr lang="ru-RU" dirty="0" smtClean="0"/>
            </a:br>
            <a:r>
              <a:rPr lang="ru-RU" dirty="0" smtClean="0"/>
              <a:t>В церкви хранится скульптура Христа, вырезанная из дерева монегаском Франсуа-Жоэе Босио, официальным скульптором Наполеона Бонапарта. Над входом в часовню расположена великолепная керамика XIX века. </a:t>
            </a:r>
            <a:endParaRPr lang="ru-RU" dirty="0"/>
          </a:p>
        </p:txBody>
      </p:sp>
      <p:pic>
        <p:nvPicPr>
          <p:cNvPr id="5" name="Рисунок 4" descr="767397377372f47f2418ce342becd0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91753"/>
            <a:ext cx="8715404" cy="4766247"/>
          </a:xfrm>
          <a:prstGeom prst="rect">
            <a:avLst/>
          </a:prstGeom>
        </p:spPr>
      </p:pic>
      <p:sp>
        <p:nvSpPr>
          <p:cNvPr id="6" name="5-конечная звезда 5"/>
          <p:cNvSpPr/>
          <p:nvPr/>
        </p:nvSpPr>
        <p:spPr>
          <a:xfrm>
            <a:off x="8358214" y="428604"/>
            <a:ext cx="642942" cy="64291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Церковь Святого Карла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8082" y="571480"/>
            <a:ext cx="1785918" cy="62865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Церковь Святого Карла</a:t>
            </a:r>
          </a:p>
          <a:p>
            <a:r>
              <a:rPr lang="ru-RU" dirty="0" smtClean="0"/>
              <a:t>Элегантное здание в стиле французского Ренессанса с 30-метровой колокольней было построено в 1883 году. Свет в церковь проходит через 19 витражных окон, помещение освещает люстра из Тронного зала Княжеского дворца. </a:t>
            </a:r>
            <a:endParaRPr lang="ru-RU" dirty="0"/>
          </a:p>
        </p:txBody>
      </p:sp>
      <p:pic>
        <p:nvPicPr>
          <p:cNvPr id="4" name="Рисунок 3" descr="ea5e748c18ce9cd820eba33050693e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0"/>
            <a:ext cx="7429520" cy="4857760"/>
          </a:xfrm>
          <a:prstGeom prst="rect">
            <a:avLst/>
          </a:prstGeom>
        </p:spPr>
      </p:pic>
      <p:sp>
        <p:nvSpPr>
          <p:cNvPr id="5" name="5-конечная звезда 4"/>
          <p:cNvSpPr/>
          <p:nvPr/>
        </p:nvSpPr>
        <p:spPr>
          <a:xfrm>
            <a:off x="8358214" y="6000768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495925"/>
            <a:ext cx="7772400" cy="1362075"/>
          </a:xfrm>
        </p:spPr>
        <p:txBody>
          <a:bodyPr/>
          <a:lstStyle/>
          <a:p>
            <a:r>
              <a:rPr lang="ru-RU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Сады Святого Мартина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571480"/>
            <a:ext cx="9001156" cy="1071570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Сады Святого Мартина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В этих садах со сказочным видом на море, среди сосен, агав и алоэ размещаются статуи, фонтаны. Здесь находится монумент князю Альберту I.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fonvey_p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714488"/>
            <a:ext cx="6858048" cy="4429156"/>
          </a:xfrm>
          <a:prstGeom prst="rect">
            <a:avLst/>
          </a:prstGeom>
        </p:spPr>
      </p:pic>
      <p:sp>
        <p:nvSpPr>
          <p:cNvPr id="5" name="5-конечная звезда 4"/>
          <p:cNvSpPr/>
          <p:nvPr/>
        </p:nvSpPr>
        <p:spPr>
          <a:xfrm>
            <a:off x="7643834" y="1714488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7643834" y="3857628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7643834" y="3143248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7643834" y="2428868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7643834" y="5786454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7643834" y="5143512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7643834" y="4500570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429256" y="5429264"/>
            <a:ext cx="3429024" cy="933447"/>
          </a:xfrm>
        </p:spPr>
        <p:txBody>
          <a:bodyPr/>
          <a:lstStyle/>
          <a:p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Японский сад Монте-Карло</a:t>
            </a:r>
            <a:endParaRPr lang="ru-RU" sz="24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500702"/>
            <a:ext cx="5214942" cy="135729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Японский сад Монте-Карло</a:t>
            </a:r>
            <a:r>
              <a:rPr lang="ru-RU" dirty="0" smtClean="0"/>
              <a:t> раскинулся на берегу моря. Его площадь - 7 000 кв. м. Сад был спланирован в лучших традициях ландшафтных парков Японии архитектором Ясуо Беппу.  Оливковые деревья и сосны подстрижены в японском стиле, заборы из бамбука. Чайный домик, каменные фонари, черепица и деревянные ворота были привезены прямо из Японии. Водопады и пруды украшены искусственными островами.</a:t>
            </a:r>
            <a:endParaRPr lang="ru-RU" dirty="0"/>
          </a:p>
        </p:txBody>
      </p:sp>
      <p:pic>
        <p:nvPicPr>
          <p:cNvPr id="4" name="Рисунок 3" descr="91e0dd842e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8215338" cy="5429268"/>
          </a:xfrm>
          <a:prstGeom prst="rect">
            <a:avLst/>
          </a:prstGeom>
        </p:spPr>
      </p:pic>
      <p:sp>
        <p:nvSpPr>
          <p:cNvPr id="7" name="5-конечная звезда 6"/>
          <p:cNvSpPr/>
          <p:nvPr/>
        </p:nvSpPr>
        <p:spPr>
          <a:xfrm>
            <a:off x="7715272" y="6000768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0" y="2214554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6858016" y="-142900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075"/>
          </a:xfrm>
        </p:spPr>
        <p:txBody>
          <a:bodyPr/>
          <a:lstStyle/>
          <a:p>
            <a:r>
              <a:rPr lang="ru-RU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Музей Марок и Монет</a:t>
            </a: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43026"/>
            <a:ext cx="1785918" cy="5214974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Музей Марок и Монет.</a:t>
            </a:r>
            <a:r>
              <a:rPr lang="ru-RU" dirty="0" smtClean="0"/>
              <a:t> В экспозиции музея представлены раритетные экземпляры почтовой истории Монако. Здесь можно увидеть первые марки, напечатаны в 1885 году. В музее также представлены нумизматические ценности. Самая старинная монета, представленная в музее, датируется 1 640 годом.</a:t>
            </a:r>
            <a:endParaRPr lang="ru-RU" dirty="0"/>
          </a:p>
        </p:txBody>
      </p:sp>
      <p:pic>
        <p:nvPicPr>
          <p:cNvPr id="4" name="Рисунок 3" descr="muse_des_timbre_13000454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191622"/>
            <a:ext cx="6500827" cy="4666379"/>
          </a:xfrm>
          <a:prstGeom prst="rect">
            <a:avLst/>
          </a:prstGeom>
        </p:spPr>
      </p:pic>
      <p:sp>
        <p:nvSpPr>
          <p:cNvPr id="5" name="5-конечная звезда 4"/>
          <p:cNvSpPr/>
          <p:nvPr/>
        </p:nvSpPr>
        <p:spPr>
          <a:xfrm>
            <a:off x="1785918" y="3857628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8215338" y="642918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6786578" y="1000108"/>
            <a:ext cx="642942" cy="642918"/>
          </a:xfrm>
          <a:prstGeom prst="star5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85728"/>
            <a:ext cx="2571768" cy="1362075"/>
          </a:xfrm>
        </p:spPr>
        <p:txBody>
          <a:bodyPr/>
          <a:lstStyle/>
          <a:p>
            <a:r>
              <a:rPr lang="ru-RU" dirty="0" smtClean="0">
                <a:ln w="127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Рынок</a:t>
            </a:r>
            <a:endParaRPr lang="ru-RU" dirty="0">
              <a:ln w="1270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28604"/>
            <a:ext cx="5429256" cy="14287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Не смотря на то, что рынок на этом месте существует с 1880 г., современный крытый павильон представляет собой функциональное здание, которое соединяется лифтами и эскалаторами с автомобильной стоянкой. Торговые залы выполнены в виде эспланады с висячими садами, фонтаном, красочными торговыми стендами и прилавками.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13468346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507207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331</Words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Монако</vt:lpstr>
      <vt:lpstr>Казино Монте-Карло</vt:lpstr>
      <vt:lpstr>Опера Монте-Карло</vt:lpstr>
      <vt:lpstr>Часовня Милосердия </vt:lpstr>
      <vt:lpstr>Церковь Святого Карла </vt:lpstr>
      <vt:lpstr>Сады Святого Мартина</vt:lpstr>
      <vt:lpstr>Японский сад Монте-Карло</vt:lpstr>
      <vt:lpstr>Музей Марок и Монет</vt:lpstr>
      <vt:lpstr>Рынок</vt:lpstr>
      <vt:lpstr>Улица Принцессы Каролины (Rue Princesse Caroline)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Монако</dc:title>
  <cp:lastModifiedBy>User</cp:lastModifiedBy>
  <cp:revision>10</cp:revision>
  <dcterms:modified xsi:type="dcterms:W3CDTF">2013-02-08T16:59:52Z</dcterms:modified>
</cp:coreProperties>
</file>