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2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E7589-BC9C-4FC9-9723-CACF6A732A2D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92FD-0955-4738-B037-83F48D504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897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E7589-BC9C-4FC9-9723-CACF6A732A2D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92FD-0955-4738-B037-83F48D504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171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E7589-BC9C-4FC9-9723-CACF6A732A2D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92FD-0955-4738-B037-83F48D504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056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E7589-BC9C-4FC9-9723-CACF6A732A2D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92FD-0955-4738-B037-83F48D504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634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E7589-BC9C-4FC9-9723-CACF6A732A2D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92FD-0955-4738-B037-83F48D504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741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E7589-BC9C-4FC9-9723-CACF6A732A2D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92FD-0955-4738-B037-83F48D504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658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E7589-BC9C-4FC9-9723-CACF6A732A2D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92FD-0955-4738-B037-83F48D504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380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E7589-BC9C-4FC9-9723-CACF6A732A2D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92FD-0955-4738-B037-83F48D504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929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E7589-BC9C-4FC9-9723-CACF6A732A2D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92FD-0955-4738-B037-83F48D504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893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E7589-BC9C-4FC9-9723-CACF6A732A2D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92FD-0955-4738-B037-83F48D504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47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E7589-BC9C-4FC9-9723-CACF6A732A2D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92FD-0955-4738-B037-83F48D504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211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E7589-BC9C-4FC9-9723-CACF6A732A2D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C92FD-0955-4738-B037-83F48D504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8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692696"/>
            <a:ext cx="7772400" cy="1470025"/>
          </a:xfrm>
        </p:spPr>
        <p:txBody>
          <a:bodyPr/>
          <a:lstStyle/>
          <a:p>
            <a:r>
              <a:rPr lang="vi-VN" dirty="0" smtClean="0"/>
              <a:t>Андрій Вікторович Кузьменко </a:t>
            </a:r>
            <a:r>
              <a:rPr lang="ru-RU" dirty="0" smtClean="0"/>
              <a:t>(</a:t>
            </a:r>
            <a:r>
              <a:rPr lang="vi-VN" dirty="0" smtClean="0"/>
              <a:t>Кузьма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1840" y="3645024"/>
            <a:ext cx="6400800" cy="1752600"/>
          </a:xfrm>
        </p:spPr>
        <p:txBody>
          <a:bodyPr/>
          <a:lstStyle/>
          <a:p>
            <a:r>
              <a:rPr lang="ru-RU" dirty="0" err="1" smtClean="0">
                <a:solidFill>
                  <a:schemeClr val="tx1"/>
                </a:solidFill>
              </a:rPr>
              <a:t>Виконала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учениця</a:t>
            </a:r>
            <a:r>
              <a:rPr lang="ru-RU" dirty="0" smtClean="0">
                <a:solidFill>
                  <a:schemeClr val="tx1"/>
                </a:solidFill>
              </a:rPr>
              <a:t> 9-А </a:t>
            </a:r>
            <a:r>
              <a:rPr lang="ru-RU" dirty="0" err="1" smtClean="0">
                <a:solidFill>
                  <a:schemeClr val="tx1"/>
                </a:solidFill>
              </a:rPr>
              <a:t>класу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dirty="0" err="1" smtClean="0">
                <a:solidFill>
                  <a:schemeClr val="tx1"/>
                </a:solidFill>
              </a:rPr>
              <a:t>Присяжненко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Анастас</a:t>
            </a:r>
            <a:r>
              <a:rPr lang="uk-UA" dirty="0" err="1" smtClean="0">
                <a:solidFill>
                  <a:schemeClr val="tx1"/>
                </a:solidFill>
              </a:rPr>
              <a:t>ія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7" y="1706162"/>
            <a:ext cx="2736304" cy="3940278"/>
          </a:xfrm>
          <a:prstGeom prst="rect">
            <a:avLst/>
          </a:prstGeom>
        </p:spPr>
      </p:pic>
      <p:pic>
        <p:nvPicPr>
          <p:cNvPr id="7" name="skryab_n_-_spi_sob_sama (mp3cut.ru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328" y="6309320"/>
            <a:ext cx="105544" cy="1055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0670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66"/>
    </mc:Choice>
    <mc:Fallback>
      <p:transition spd="slow" advTm="11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  <p:extLst>
    <p:ext uri="{E180D4A7-C9FB-4DFB-919C-405C955672EB}">
      <p14:showEvtLst xmlns:p14="http://schemas.microsoft.com/office/powerpoint/2010/main">
        <p14:playEvt time="2908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Кузьма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Народився</a:t>
            </a:r>
            <a:r>
              <a:rPr lang="ru-RU" sz="2800" dirty="0" smtClean="0"/>
              <a:t> 17 </a:t>
            </a:r>
            <a:r>
              <a:rPr lang="ru-RU" sz="2800" dirty="0" err="1" smtClean="0"/>
              <a:t>серпня</a:t>
            </a:r>
            <a:r>
              <a:rPr lang="ru-RU" sz="2800" dirty="0" smtClean="0"/>
              <a:t> 1968, </a:t>
            </a:r>
            <a:r>
              <a:rPr lang="ru-RU" sz="2800" dirty="0" err="1" smtClean="0"/>
              <a:t>Самбір</a:t>
            </a:r>
            <a:r>
              <a:rPr lang="ru-RU" sz="2800" dirty="0" smtClean="0"/>
              <a:t>, </a:t>
            </a:r>
            <a:r>
              <a:rPr lang="ru-RU" sz="2800" dirty="0" err="1" smtClean="0"/>
              <a:t>Львівська</a:t>
            </a:r>
            <a:r>
              <a:rPr lang="ru-RU" sz="2800" dirty="0" smtClean="0"/>
              <a:t> область— помер  2 лютого 2015, </a:t>
            </a:r>
            <a:r>
              <a:rPr lang="ru-RU" sz="2800" dirty="0" err="1" smtClean="0"/>
              <a:t>Лозуватка</a:t>
            </a:r>
            <a:r>
              <a:rPr lang="ru-RU" sz="2800" dirty="0" smtClean="0"/>
              <a:t>, </a:t>
            </a:r>
            <a:r>
              <a:rPr lang="ru-RU" sz="2800" dirty="0" err="1" smtClean="0"/>
              <a:t>Дніпропетровська</a:t>
            </a:r>
            <a:r>
              <a:rPr lang="ru-RU" sz="2800" dirty="0" smtClean="0"/>
              <a:t> область</a:t>
            </a:r>
          </a:p>
          <a:p>
            <a:r>
              <a:rPr lang="ru-RU" sz="2800" dirty="0" smtClean="0"/>
              <a:t> </a:t>
            </a:r>
            <a:r>
              <a:rPr lang="ru-RU" sz="2800" dirty="0" err="1"/>
              <a:t>У</a:t>
            </a:r>
            <a:r>
              <a:rPr lang="ru-RU" sz="2800" dirty="0" err="1" smtClean="0"/>
              <a:t>країнський</a:t>
            </a:r>
            <a:r>
              <a:rPr lang="ru-RU" sz="2800" dirty="0" smtClean="0"/>
              <a:t> </a:t>
            </a:r>
            <a:r>
              <a:rPr lang="ru-RU" sz="2800" dirty="0" err="1" smtClean="0"/>
              <a:t>співак</a:t>
            </a:r>
            <a:r>
              <a:rPr lang="ru-RU" sz="2800" dirty="0" smtClean="0"/>
              <a:t>, </a:t>
            </a:r>
            <a:r>
              <a:rPr lang="ru-RU" sz="2800" dirty="0" err="1" smtClean="0"/>
              <a:t>письменник</a:t>
            </a:r>
            <a:r>
              <a:rPr lang="ru-RU" sz="2800" dirty="0" smtClean="0"/>
              <a:t>, </a:t>
            </a:r>
            <a:r>
              <a:rPr lang="ru-RU" sz="2800" dirty="0" err="1" smtClean="0"/>
              <a:t>телеведучий</a:t>
            </a:r>
            <a:r>
              <a:rPr lang="ru-RU" sz="2800" dirty="0" smtClean="0"/>
              <a:t>, продюсер, </a:t>
            </a:r>
            <a:r>
              <a:rPr lang="ru-RU" sz="2800" dirty="0" err="1" smtClean="0"/>
              <a:t>актор</a:t>
            </a:r>
            <a:r>
              <a:rPr lang="ru-RU" sz="2800" dirty="0" smtClean="0"/>
              <a:t>. </a:t>
            </a:r>
            <a:r>
              <a:rPr lang="ru-RU" sz="2800" dirty="0" err="1" smtClean="0"/>
              <a:t>Лідер</a:t>
            </a:r>
            <a:r>
              <a:rPr lang="ru-RU" sz="2800" dirty="0" smtClean="0"/>
              <a:t> гурту «</a:t>
            </a:r>
            <a:r>
              <a:rPr lang="ru-RU" sz="2800" dirty="0" err="1" smtClean="0"/>
              <a:t>Скрябін</a:t>
            </a:r>
            <a:r>
              <a:rPr lang="ru-RU" sz="2800" dirty="0" smtClean="0"/>
              <a:t>».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861048"/>
            <a:ext cx="3672408" cy="25523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476" y="3812893"/>
            <a:ext cx="3906823" cy="26004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8793819"/>
      </p:ext>
    </p:extLst>
  </p:cSld>
  <p:clrMapOvr>
    <a:masterClrMapping/>
  </p:clrMapOvr>
  <p:transition spd="slow" advTm="2874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Робота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Приблизно</a:t>
            </a:r>
            <a:r>
              <a:rPr lang="ru-RU" sz="2800" dirty="0" smtClean="0"/>
              <a:t> з 2003 року Кузьменко </a:t>
            </a:r>
            <a:r>
              <a:rPr lang="ru-RU" sz="2800" dirty="0" err="1" smtClean="0"/>
              <a:t>працював</a:t>
            </a:r>
            <a:r>
              <a:rPr lang="ru-RU" sz="2800" dirty="0" smtClean="0"/>
              <a:t> </a:t>
            </a:r>
            <a:r>
              <a:rPr lang="ru-RU" sz="2800" dirty="0" err="1" smtClean="0"/>
              <a:t>ведучим</a:t>
            </a:r>
            <a:r>
              <a:rPr lang="ru-RU" sz="2800" dirty="0" smtClean="0"/>
              <a:t> </a:t>
            </a:r>
            <a:r>
              <a:rPr lang="ru-RU" sz="2800" dirty="0" err="1" smtClean="0"/>
              <a:t>програм</a:t>
            </a:r>
            <a:r>
              <a:rPr lang="ru-RU" sz="2800" dirty="0" smtClean="0"/>
              <a:t> «Шанс» і «</a:t>
            </a:r>
            <a:r>
              <a:rPr lang="ru-RU" sz="2800" dirty="0" err="1" smtClean="0"/>
              <a:t>Шиканемо</a:t>
            </a:r>
            <a:r>
              <a:rPr lang="ru-RU" sz="2800" dirty="0" smtClean="0"/>
              <a:t>» разом </a:t>
            </a:r>
            <a:r>
              <a:rPr lang="ru-RU" sz="2800" dirty="0" err="1" smtClean="0"/>
              <a:t>зі</a:t>
            </a:r>
            <a:r>
              <a:rPr lang="ru-RU" sz="2800" dirty="0" smtClean="0"/>
              <a:t> </a:t>
            </a:r>
            <a:r>
              <a:rPr lang="ru-RU" sz="2800" dirty="0" err="1" smtClean="0"/>
              <a:t>співачкою</a:t>
            </a:r>
            <a:r>
              <a:rPr lang="ru-RU" sz="2800" dirty="0" smtClean="0"/>
              <a:t> </a:t>
            </a:r>
            <a:r>
              <a:rPr lang="ru-RU" sz="2800" dirty="0" err="1" smtClean="0"/>
              <a:t>Наталею</a:t>
            </a:r>
            <a:r>
              <a:rPr lang="ru-RU" sz="2800" dirty="0" smtClean="0"/>
              <a:t> </a:t>
            </a:r>
            <a:r>
              <a:rPr lang="ru-RU" sz="2800" dirty="0" err="1" smtClean="0"/>
              <a:t>Могилевською</a:t>
            </a:r>
            <a:r>
              <a:rPr lang="ru-RU" sz="2800" dirty="0" smtClean="0"/>
              <a:t>. З того часу </a:t>
            </a:r>
            <a:r>
              <a:rPr lang="ru-RU" sz="2800" dirty="0" err="1" smtClean="0"/>
              <a:t>Андрій</a:t>
            </a:r>
            <a:r>
              <a:rPr lang="ru-RU" sz="2800" dirty="0" smtClean="0"/>
              <a:t> </a:t>
            </a:r>
            <a:r>
              <a:rPr lang="ru-RU" sz="2800" dirty="0" err="1" smtClean="0"/>
              <a:t>бере</a:t>
            </a:r>
            <a:r>
              <a:rPr lang="ru-RU" sz="2800" dirty="0" smtClean="0"/>
              <a:t> </a:t>
            </a:r>
            <a:r>
              <a:rPr lang="ru-RU" sz="2800" dirty="0" err="1" smtClean="0"/>
              <a:t>усі</a:t>
            </a:r>
            <a:r>
              <a:rPr lang="ru-RU" sz="2800" dirty="0" smtClean="0"/>
              <a:t> </a:t>
            </a:r>
            <a:r>
              <a:rPr lang="ru-RU" sz="2800" dirty="0" err="1" smtClean="0"/>
              <a:t>важелі</a:t>
            </a:r>
            <a:r>
              <a:rPr lang="ru-RU" sz="2800" dirty="0" smtClean="0"/>
              <a:t> </a:t>
            </a:r>
            <a:r>
              <a:rPr lang="ru-RU" sz="2800" dirty="0" err="1" smtClean="0"/>
              <a:t>керування</a:t>
            </a:r>
            <a:r>
              <a:rPr lang="ru-RU" sz="2800" dirty="0" smtClean="0"/>
              <a:t> проектом «</a:t>
            </a:r>
            <a:r>
              <a:rPr lang="ru-RU" sz="2800" dirty="0" err="1" smtClean="0"/>
              <a:t>Скрябін</a:t>
            </a:r>
            <a:r>
              <a:rPr lang="ru-RU" sz="2800" dirty="0" smtClean="0"/>
              <a:t>» на себе, </a:t>
            </a:r>
            <a:r>
              <a:rPr lang="ru-RU" sz="2800" dirty="0" err="1" smtClean="0"/>
              <a:t>починає</a:t>
            </a:r>
            <a:r>
              <a:rPr lang="ru-RU" sz="2800" dirty="0" smtClean="0"/>
              <a:t> </a:t>
            </a:r>
            <a:r>
              <a:rPr lang="ru-RU" sz="2800" dirty="0" err="1" smtClean="0"/>
              <a:t>творити</a:t>
            </a:r>
            <a:r>
              <a:rPr lang="ru-RU" sz="2800" dirty="0" smtClean="0"/>
              <a:t> </a:t>
            </a:r>
            <a:r>
              <a:rPr lang="ru-RU" sz="2800" dirty="0" err="1" smtClean="0"/>
              <a:t>зовсім</a:t>
            </a:r>
            <a:r>
              <a:rPr lang="ru-RU" sz="2800" dirty="0" smtClean="0"/>
              <a:t> </a:t>
            </a:r>
            <a:r>
              <a:rPr lang="ru-RU" sz="2800" dirty="0" err="1" smtClean="0"/>
              <a:t>іншу</a:t>
            </a:r>
            <a:r>
              <a:rPr lang="ru-RU" sz="2800" dirty="0" smtClean="0"/>
              <a:t> </a:t>
            </a:r>
            <a:r>
              <a:rPr lang="ru-RU" sz="2800" dirty="0" err="1" smtClean="0"/>
              <a:t>музику</a:t>
            </a:r>
            <a:r>
              <a:rPr lang="ru-RU" sz="2800" dirty="0" smtClean="0"/>
              <a:t>, </a:t>
            </a:r>
            <a:r>
              <a:rPr lang="ru-RU" sz="2800" dirty="0" err="1" smtClean="0"/>
              <a:t>ніж</a:t>
            </a:r>
            <a:r>
              <a:rPr lang="ru-RU" sz="2800" dirty="0" smtClean="0"/>
              <a:t> </a:t>
            </a:r>
            <a:r>
              <a:rPr lang="ru-RU" sz="2800" dirty="0" err="1" smtClean="0"/>
              <a:t>досі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21" y="4149080"/>
            <a:ext cx="3816424" cy="25174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645024"/>
            <a:ext cx="2549862" cy="3120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7747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3328">
        <p14:gallery dir="l"/>
      </p:transition>
    </mc:Choice>
    <mc:Fallback>
      <p:transition spd="slow" advTm="233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Його пісні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Спи собі сама</a:t>
            </a:r>
          </a:p>
          <a:p>
            <a:r>
              <a:rPr lang="uk-UA" dirty="0" smtClean="0"/>
              <a:t>Старі фотографії</a:t>
            </a:r>
          </a:p>
          <a:p>
            <a:r>
              <a:rPr lang="uk-UA" dirty="0" smtClean="0"/>
              <a:t>Пусти мене</a:t>
            </a:r>
          </a:p>
          <a:p>
            <a:r>
              <a:rPr lang="uk-UA" dirty="0" smtClean="0"/>
              <a:t>Україна</a:t>
            </a:r>
          </a:p>
          <a:p>
            <a:r>
              <a:rPr lang="uk-UA" dirty="0" smtClean="0"/>
              <a:t>Мам</a:t>
            </a:r>
          </a:p>
          <a:p>
            <a:r>
              <a:rPr lang="uk-UA" dirty="0" smtClean="0"/>
              <a:t>Люди,як кораблі</a:t>
            </a:r>
          </a:p>
          <a:p>
            <a:r>
              <a:rPr lang="uk-UA" dirty="0" smtClean="0"/>
              <a:t>Лист до друга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859" y="1556792"/>
            <a:ext cx="3024336" cy="45365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2509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9548">
        <p14:vortex dir="r"/>
      </p:transition>
    </mc:Choice>
    <mc:Fallback>
      <p:transition spd="slow" advTm="195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Євромайдан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4525963"/>
          </a:xfrm>
        </p:spPr>
        <p:txBody>
          <a:bodyPr>
            <a:normAutofit/>
          </a:bodyPr>
          <a:lstStyle/>
          <a:p>
            <a:r>
              <a:rPr lang="ru-RU" sz="3000" dirty="0" err="1" smtClean="0"/>
              <a:t>Наприкінці</a:t>
            </a:r>
            <a:r>
              <a:rPr lang="ru-RU" sz="3000" dirty="0" smtClean="0"/>
              <a:t> </a:t>
            </a:r>
            <a:r>
              <a:rPr lang="ru-RU" sz="3000" dirty="0" err="1" smtClean="0"/>
              <a:t>січня</a:t>
            </a:r>
            <a:r>
              <a:rPr lang="ru-RU" sz="3000" dirty="0" smtClean="0"/>
              <a:t> 2014 року записав </a:t>
            </a:r>
            <a:r>
              <a:rPr lang="ru-RU" sz="3000" dirty="0" err="1" smtClean="0"/>
              <a:t>пісню</a:t>
            </a:r>
            <a:r>
              <a:rPr lang="ru-RU" sz="3000" dirty="0" smtClean="0"/>
              <a:t> </a:t>
            </a:r>
            <a:r>
              <a:rPr lang="ru-RU" sz="3000" dirty="0" err="1" smtClean="0"/>
              <a:t>присвячену</a:t>
            </a:r>
            <a:r>
              <a:rPr lang="ru-RU" sz="3000" dirty="0" smtClean="0"/>
              <a:t> </a:t>
            </a:r>
            <a:r>
              <a:rPr lang="ru-RU" sz="3000" dirty="0" err="1" smtClean="0"/>
              <a:t>подіям</a:t>
            </a:r>
            <a:r>
              <a:rPr lang="ru-RU" sz="3000" dirty="0" smtClean="0"/>
              <a:t> </a:t>
            </a:r>
            <a:r>
              <a:rPr lang="ru-RU" sz="3000" dirty="0" err="1" smtClean="0"/>
              <a:t>Євромайдану</a:t>
            </a:r>
            <a:r>
              <a:rPr lang="ru-RU" sz="3000" dirty="0" smtClean="0"/>
              <a:t>, </a:t>
            </a:r>
            <a:r>
              <a:rPr lang="ru-RU" sz="3000" dirty="0" err="1" smtClean="0"/>
              <a:t>зауваживши</a:t>
            </a:r>
            <a:r>
              <a:rPr lang="ru-RU" sz="3000" dirty="0" smtClean="0"/>
              <a:t>, </a:t>
            </a:r>
            <a:r>
              <a:rPr lang="ru-RU" sz="3000" dirty="0" err="1" smtClean="0"/>
              <a:t>що</a:t>
            </a:r>
            <a:r>
              <a:rPr lang="ru-RU" sz="3000" dirty="0" smtClean="0"/>
              <a:t> </a:t>
            </a:r>
            <a:r>
              <a:rPr lang="ru-RU" sz="3000" dirty="0" err="1" smtClean="0"/>
              <a:t>він</a:t>
            </a:r>
            <a:r>
              <a:rPr lang="ru-RU" sz="3000" dirty="0" smtClean="0"/>
              <a:t> </a:t>
            </a:r>
            <a:r>
              <a:rPr lang="ru-RU" sz="3000" dirty="0" err="1" smtClean="0"/>
              <a:t>підтримує</a:t>
            </a:r>
            <a:r>
              <a:rPr lang="ru-RU" sz="3000" dirty="0" smtClean="0"/>
              <a:t> людей на </a:t>
            </a:r>
            <a:r>
              <a:rPr lang="ru-RU" sz="3000" dirty="0" err="1" smtClean="0"/>
              <a:t>Майдані</a:t>
            </a:r>
            <a:r>
              <a:rPr lang="ru-RU" sz="3000" dirty="0" smtClean="0"/>
              <a:t>, але не </a:t>
            </a:r>
            <a:r>
              <a:rPr lang="ru-RU" sz="3000" dirty="0" err="1" smtClean="0"/>
              <a:t>опозицію</a:t>
            </a:r>
            <a:r>
              <a:rPr lang="ru-RU" sz="3000" dirty="0" smtClean="0"/>
              <a:t>. </a:t>
            </a:r>
            <a:r>
              <a:rPr lang="ru-RU" sz="3000" dirty="0" err="1" smtClean="0"/>
              <a:t>Протягом</a:t>
            </a:r>
            <a:r>
              <a:rPr lang="ru-RU" sz="3000" dirty="0" smtClean="0"/>
              <a:t> 2014 року </a:t>
            </a:r>
            <a:r>
              <a:rPr lang="ru-RU" sz="3000" dirty="0" err="1" smtClean="0"/>
              <a:t>допомагав</a:t>
            </a:r>
            <a:r>
              <a:rPr lang="ru-RU" sz="3000" dirty="0" smtClean="0"/>
              <a:t> </a:t>
            </a:r>
            <a:r>
              <a:rPr lang="ru-RU" sz="3000" dirty="0" err="1" smtClean="0"/>
              <a:t>військовим</a:t>
            </a:r>
            <a:r>
              <a:rPr lang="ru-RU" sz="3000" dirty="0" smtClean="0"/>
              <a:t> та </a:t>
            </a:r>
            <a:r>
              <a:rPr lang="ru-RU" sz="3000" dirty="0" err="1" smtClean="0"/>
              <a:t>пораненим</a:t>
            </a:r>
            <a:r>
              <a:rPr lang="ru-RU" sz="3000" dirty="0" smtClean="0"/>
              <a:t> у </a:t>
            </a:r>
            <a:r>
              <a:rPr lang="ru-RU" sz="3000" dirty="0" err="1" smtClean="0"/>
              <a:t>зоні</a:t>
            </a:r>
            <a:r>
              <a:rPr lang="ru-RU" sz="3000" dirty="0" smtClean="0"/>
              <a:t> АТО на </a:t>
            </a:r>
            <a:r>
              <a:rPr lang="ru-RU" sz="3000" dirty="0" err="1" smtClean="0"/>
              <a:t>сході</a:t>
            </a:r>
            <a:r>
              <a:rPr lang="ru-RU" sz="3000" dirty="0" smtClean="0"/>
              <a:t> </a:t>
            </a:r>
            <a:r>
              <a:rPr lang="ru-RU" sz="3000" dirty="0" err="1" smtClean="0"/>
              <a:t>України</a:t>
            </a:r>
            <a:r>
              <a:rPr lang="ru-RU" sz="3000" dirty="0" smtClean="0"/>
              <a:t>.</a:t>
            </a:r>
            <a:endParaRPr lang="ru-RU" sz="3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717032"/>
            <a:ext cx="4067944" cy="30509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6329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2091">
        <p14:prism isContent="1" isInverted="1"/>
      </p:transition>
    </mc:Choice>
    <mc:Fallback>
      <p:transition spd="slow" advTm="220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Загибель </a:t>
            </a:r>
            <a:endParaRPr lang="ru-RU" dirty="0"/>
          </a:p>
        </p:txBody>
      </p:sp>
      <p:pic>
        <p:nvPicPr>
          <p:cNvPr id="4" name="_mp4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954" y="0"/>
            <a:ext cx="9147953" cy="6858000"/>
          </a:xfrm>
        </p:spPr>
      </p:pic>
    </p:spTree>
    <p:extLst>
      <p:ext uri="{BB962C8B-B14F-4D97-AF65-F5344CB8AC3E}">
        <p14:creationId xmlns:p14="http://schemas.microsoft.com/office/powerpoint/2010/main" val="3281509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8680">
        <p14:gallery dir="l"/>
      </p:transition>
    </mc:Choice>
    <mc:Fallback>
      <p:transition spd="slow" advTm="786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98" objId="4"/>
        <p14:triggerEvt type="onClick" time="698" objId="4"/>
        <p14:stopEvt time="77981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_-_mp4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14" y="6168"/>
            <a:ext cx="9157813" cy="6851832"/>
          </a:xfrm>
        </p:spPr>
      </p:pic>
    </p:spTree>
    <p:extLst>
      <p:ext uri="{BB962C8B-B14F-4D97-AF65-F5344CB8AC3E}">
        <p14:creationId xmlns:p14="http://schemas.microsoft.com/office/powerpoint/2010/main" val="2791453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28744">
        <p14:doors dir="vert"/>
      </p:transition>
    </mc:Choice>
    <mc:Fallback>
      <p:transition spd="slow" advTm="2287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7" objId="4"/>
        <p14:stopEvt time="228744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|0.6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1.5|1.6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3|0.9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2|1.5|1.4|1.4|1.2|1.5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5|1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86</TotalTime>
  <Words>151</Words>
  <Application>Microsoft Office PowerPoint</Application>
  <PresentationFormat>Экран (4:3)</PresentationFormat>
  <Paragraphs>19</Paragraphs>
  <Slides>7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Андрій Вікторович Кузьменко (Кузьма)</vt:lpstr>
      <vt:lpstr>Кузьма</vt:lpstr>
      <vt:lpstr>Робота</vt:lpstr>
      <vt:lpstr>Його пісні </vt:lpstr>
      <vt:lpstr>Євромайдан </vt:lpstr>
      <vt:lpstr>Загибель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Андрій Вікторович Кузьменко (Кузьма)</dc:title>
  <dc:creator>настя</dc:creator>
  <cp:lastModifiedBy>настя</cp:lastModifiedBy>
  <cp:revision>7</cp:revision>
  <dcterms:created xsi:type="dcterms:W3CDTF">2015-02-03T15:33:45Z</dcterms:created>
  <dcterms:modified xsi:type="dcterms:W3CDTF">2015-02-03T17:00:23Z</dcterms:modified>
</cp:coreProperties>
</file>