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PR" sz="4800" dirty="0" smtClean="0"/>
              <a:t>Great Britain.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London.</a:t>
            </a:r>
            <a:endParaRPr lang="ru-RU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8286" b="8286"/>
          <a:stretch>
            <a:fillRect/>
          </a:stretch>
        </p:blipFill>
        <p:spPr bwMode="auto">
          <a:xfrm>
            <a:off x="642910" y="571480"/>
            <a:ext cx="4807745" cy="5341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capital of Great Britain is London. It is situated on </a:t>
            </a:r>
            <a:r>
              <a:rPr lang="en-US" sz="2400" smtClean="0"/>
              <a:t>the river Thames</a:t>
            </a:r>
            <a:r>
              <a:rPr lang="en-US" sz="2400" dirty="0" smtClean="0"/>
              <a:t>. The Houses of Parliament is the seat of the British Government.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7" name="Picture 3" descr="C:\Documents and Settings\Admin\Мои документы\Мои рисунки\англія+++++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5477952" cy="6394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tallest tower of the Houses of Parliament with the  clock on it is Big Ben. </a:t>
            </a:r>
            <a:endParaRPr lang="ru-RU" sz="2400" dirty="0"/>
          </a:p>
        </p:txBody>
      </p:sp>
      <p:pic>
        <p:nvPicPr>
          <p:cNvPr id="5" name="Picture 2" descr="C:\Documents and Settings\Admin\Мои документы\Мои рисунки\англія+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4500594" cy="6496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 descr="+++.jpe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335" r="29335"/>
          <a:stretch>
            <a:fillRect/>
          </a:stretch>
        </p:blipFill>
        <p:spPr>
          <a:xfrm>
            <a:off x="357158" y="357166"/>
            <a:ext cx="2786104" cy="309567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/>
          <a:lstStyle/>
          <a:p>
            <a:r>
              <a:rPr lang="en-US" sz="2400" dirty="0" smtClean="0"/>
              <a:t>In the centre there is a Buckingham Palace. Queen Elizabeth lives there.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 descr="H:\++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3429000"/>
            <a:ext cx="2786050" cy="3091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/>
          <a:lstStyle/>
          <a:p>
            <a:r>
              <a:rPr lang="en-US" sz="2400" dirty="0" smtClean="0"/>
              <a:t>Crossing the river by Tower Bridge…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93" r="16293"/>
          <a:stretch>
            <a:fillRect/>
          </a:stretch>
        </p:blipFill>
        <p:spPr bwMode="auto">
          <a:xfrm>
            <a:off x="2214546" y="3429000"/>
            <a:ext cx="378621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71480"/>
            <a:ext cx="380407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/>
          <a:lstStyle/>
          <a:p>
            <a:r>
              <a:rPr lang="en-US" sz="2400" dirty="0" smtClean="0"/>
              <a:t>St. Paul’s Cathedral is the biggest English church.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50" r="16250"/>
          <a:stretch>
            <a:fillRect/>
          </a:stretch>
        </p:blipFill>
        <p:spPr bwMode="auto">
          <a:xfrm>
            <a:off x="571472" y="571480"/>
            <a:ext cx="2507452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286124"/>
            <a:ext cx="2500330" cy="2786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Westminster Abby is one of the oldest building in London. Many kings and queens are buried there. 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66"/>
            <a:ext cx="4643470" cy="6185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15074" y="285728"/>
            <a:ext cx="2571768" cy="4935114"/>
          </a:xfrm>
        </p:spPr>
        <p:txBody>
          <a:bodyPr/>
          <a:lstStyle/>
          <a:p>
            <a:r>
              <a:rPr lang="en-US" sz="2400" dirty="0" smtClean="0"/>
              <a:t>In</a:t>
            </a:r>
            <a:r>
              <a:rPr lang="en-US" dirty="0" smtClean="0"/>
              <a:t> </a:t>
            </a:r>
            <a:r>
              <a:rPr lang="en-US" sz="2400" dirty="0" smtClean="0"/>
              <a:t>the centre of Trafalgar Square is the monument to Nelson. </a:t>
            </a:r>
            <a:endParaRPr lang="ru-RU" sz="2400" dirty="0" smtClean="0"/>
          </a:p>
          <a:p>
            <a:endParaRPr lang="ru-RU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281118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/>
          <a:srcRect l="40595" r="40595"/>
          <a:stretch>
            <a:fillRect/>
          </a:stretch>
        </p:blipFill>
        <p:spPr bwMode="auto">
          <a:xfrm>
            <a:off x="2786050" y="3429000"/>
            <a:ext cx="2786082" cy="2222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12" y="285728"/>
            <a:ext cx="2428892" cy="4935114"/>
          </a:xfrm>
        </p:spPr>
        <p:txBody>
          <a:bodyPr/>
          <a:lstStyle/>
          <a:p>
            <a:r>
              <a:rPr lang="en-US" sz="2400" dirty="0" smtClean="0"/>
              <a:t>Admiral Nelson is the national hero of Great Britain. </a:t>
            </a:r>
            <a:endParaRPr lang="ru-RU" sz="2400" dirty="0" smtClean="0"/>
          </a:p>
          <a:p>
            <a:endParaRPr lang="ru-RU" dirty="0"/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3365" r="13365"/>
          <a:stretch>
            <a:fillRect/>
          </a:stretch>
        </p:blipFill>
        <p:spPr bwMode="auto">
          <a:xfrm>
            <a:off x="285720" y="285728"/>
            <a:ext cx="5786446" cy="642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Другая 2">
      <a:dk1>
        <a:srgbClr val="7030A0"/>
      </a:dk1>
      <a:lt1>
        <a:sysClr val="window" lastClr="FFFFFF"/>
      </a:lt1>
      <a:dk2>
        <a:srgbClr val="575F6D"/>
      </a:dk2>
      <a:lt2>
        <a:srgbClr val="FFF39D"/>
      </a:lt2>
      <a:accent1>
        <a:srgbClr val="7030A0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58</TotalTime>
  <Words>122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Great Britain.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Britain. </dc:title>
  <cp:lastModifiedBy>User</cp:lastModifiedBy>
  <cp:revision>12</cp:revision>
  <dcterms:modified xsi:type="dcterms:W3CDTF">2013-04-14T10:13:18Z</dcterms:modified>
</cp:coreProperties>
</file>