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1059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59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059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95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95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file:///D:\temp\&#1087;&#1088;&#1086;&#1077;&#1082;&#1090;%20%20&#1082;&#1083;&#1086;&#1085;\&#160;MEMBRANA%20%20&#1050;&#1083;&#1086;&#1085;&#1080;&#1088;&#1086;&#1074;&#1072;&#1085;&#1080;&#1077;%20&#1095;&#1077;&#1083;&#1086;&#1074;&#1077;&#1082;&#1072;%20&#1085;&#1077;&#1074;&#1086;&#1079;&#1084;&#1086;&#1078;&#1085;&#1086;,%20&#1085;&#1086;%20&#1085;&#1077;&#1080;&#1079;&#1073;&#1077;&#1078;&#1085;&#1086;.files\1034271961.jpe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871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5400" b="1" i="1" dirty="0" smtClean="0">
                <a:latin typeface="Book Antiqua" pitchFamily="18" charset="0"/>
              </a:rPr>
              <a:t>Клонирование</a:t>
            </a:r>
            <a:endParaRPr lang="ru-RU" sz="5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это  метод  размножения организмов  без оплодотворения - посредством размножения одной соматической клетки.</a:t>
            </a:r>
            <a:endParaRPr lang="ru-RU" sz="2400" dirty="0"/>
          </a:p>
        </p:txBody>
      </p:sp>
      <p:pic>
        <p:nvPicPr>
          <p:cNvPr id="6" name="Picture 4" descr="367696213_2a0dc7bb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160240" cy="310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Клонирование человека невозможно, но неизбежно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584" y="3861048"/>
            <a:ext cx="2950905" cy="22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lo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08104" y="3284984"/>
            <a:ext cx="3240360" cy="266849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29000"/>
            <a:ext cx="836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Спасибо за внимание!!</a:t>
            </a:r>
            <a:endParaRPr lang="ru-RU" sz="4800" b="1" i="1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4756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История клонирования</a:t>
            </a:r>
            <a:endParaRPr lang="ru-RU" sz="3200" b="1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772816"/>
            <a:ext cx="4355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 Работы </a:t>
            </a:r>
            <a:r>
              <a:rPr lang="ru-RU" dirty="0" smtClean="0"/>
              <a:t>по клонированию позвоночных были начаты на амфибиях в начале 50-х годов. </a:t>
            </a:r>
            <a:r>
              <a:rPr lang="ru-RU" dirty="0" smtClean="0"/>
              <a:t>Эти </a:t>
            </a:r>
            <a:r>
              <a:rPr lang="ru-RU" dirty="0" smtClean="0"/>
              <a:t>опыты побудили генетиков начать эксперименты по клонированию эмбрионов млекопитающих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 В </a:t>
            </a:r>
            <a:r>
              <a:rPr lang="ru-RU" dirty="0" smtClean="0"/>
              <a:t>1977 году появилось сенсационное сообщение </a:t>
            </a:r>
            <a:r>
              <a:rPr lang="ru-RU" dirty="0" err="1" smtClean="0"/>
              <a:t>Хоппе</a:t>
            </a:r>
            <a:r>
              <a:rPr lang="ru-RU" dirty="0" smtClean="0"/>
              <a:t> и </a:t>
            </a:r>
            <a:r>
              <a:rPr lang="ru-RU" dirty="0" err="1" smtClean="0"/>
              <a:t>Илменси</a:t>
            </a:r>
            <a:r>
              <a:rPr lang="ru-RU" dirty="0" smtClean="0"/>
              <a:t> о том, что они получили семь взрослых самок мышей, пять из которых имели только материнские, а две - отцовские гены. Однако, это открытие было поставлено под сомнение из-за того, что подобный эксперимент никому не удался. </a:t>
            </a:r>
            <a:endParaRPr lang="ru-RU" dirty="0"/>
          </a:p>
        </p:txBody>
      </p:sp>
      <p:pic>
        <p:nvPicPr>
          <p:cNvPr id="4" name="Picture 5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645024"/>
            <a:ext cx="2957926" cy="2447131"/>
          </a:xfrm>
          <a:prstGeom prst="rect">
            <a:avLst/>
          </a:prstGeom>
          <a:noFill/>
          <a:ln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916832"/>
            <a:ext cx="2243902" cy="15840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1997 году впервые было получено сообщение, что  удалось, используя соматические клетки взрослых животных, получить клон (копию) - овцу по кличке Долли. К 6 году своей жизни она пережила артрит и резкое ослабление иммунной системы. После проведенных исследований генетики вынесли неутешительный вердикт: это старость, и лечение     бессмысленно. </a:t>
            </a:r>
            <a:r>
              <a:rPr lang="ru-RU" sz="1600" dirty="0" smtClean="0"/>
              <a:t>В </a:t>
            </a:r>
            <a:r>
              <a:rPr lang="ru-RU" sz="1600" dirty="0" smtClean="0"/>
              <a:t>2002 году после прогрессирующего     заболевания легких овцу Долли пришлось   усыпить. 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836712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Овечка Долли</a:t>
            </a:r>
            <a:endParaRPr lang="ru-RU" sz="3200" b="1" i="1" dirty="0">
              <a:latin typeface="Book Antiqua" pitchFamily="18" charset="0"/>
            </a:endParaRPr>
          </a:p>
        </p:txBody>
      </p:sp>
      <p:pic>
        <p:nvPicPr>
          <p:cNvPr id="4" name="Рисунок 3" descr="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4401784" cy="241364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6/69/Dollyscotland.JPG/1280px-Dollyscot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836712"/>
            <a:ext cx="547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 smtClean="0">
                <a:latin typeface="Book Antiqua" pitchFamily="18" charset="0"/>
              </a:rPr>
              <a:t>Репродуктивное </a:t>
            </a:r>
            <a:r>
              <a:rPr lang="ru-RU" sz="2800" b="1" i="1" dirty="0" smtClean="0">
                <a:latin typeface="Book Antiqua" pitchFamily="18" charset="0"/>
              </a:rPr>
              <a:t>клонирование</a:t>
            </a:r>
            <a:endParaRPr lang="ru-RU" sz="2800" b="1" i="1" dirty="0">
              <a:latin typeface="Book Antiqua" pitchFamily="18" charset="0"/>
            </a:endParaRPr>
          </a:p>
        </p:txBody>
      </p:sp>
      <p:pic>
        <p:nvPicPr>
          <p:cNvPr id="5" name="Picture 5" descr="135594083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797152"/>
            <a:ext cx="1912687" cy="1829123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411760" y="1844824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Репродуктивное клонирование</a:t>
            </a:r>
            <a:r>
              <a:rPr lang="ru-RU" dirty="0" smtClean="0"/>
              <a:t> предполагает, что в </a:t>
            </a:r>
            <a:r>
              <a:rPr lang="ru-RU" dirty="0" smtClean="0"/>
              <a:t>результате получается</a:t>
            </a:r>
            <a:r>
              <a:rPr lang="ru-RU" dirty="0" smtClean="0"/>
              <a:t> целый организм. Кроме научных целей оно может применяться для восстановления исчезнувших видов или сохранения редких видов. Позволяет получать клоны человека с заданными признаками, на основе использования генетического материала клонируемого человека.</a:t>
            </a:r>
          </a:p>
          <a:p>
            <a:endParaRPr lang="ru-RU" dirty="0"/>
          </a:p>
        </p:txBody>
      </p:sp>
      <p:pic>
        <p:nvPicPr>
          <p:cNvPr id="8" name="Picture 1038" descr="D:\temp\проект  клон\клетка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44824"/>
            <a:ext cx="2432819" cy="44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Терапевтическое клонирование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628800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Терапевтическое клонирование</a:t>
            </a:r>
            <a:r>
              <a:rPr lang="ru-RU" dirty="0" smtClean="0"/>
              <a:t> предполагает, что в результате намеренно не получается целого организма</a:t>
            </a:r>
            <a:r>
              <a:rPr lang="ru-RU" dirty="0" smtClean="0"/>
              <a:t>. </a:t>
            </a:r>
            <a:r>
              <a:rPr lang="ru-RU" dirty="0" smtClean="0"/>
              <a:t>Эксперименты показывают, что терапевтическое клонирование может быть с успехом применено для лечения некоторых заболеваний, считавшихся </a:t>
            </a:r>
            <a:r>
              <a:rPr lang="ru-RU" dirty="0" smtClean="0"/>
              <a:t>неизлечимыми.</a:t>
            </a:r>
            <a:endParaRPr lang="ru-RU" dirty="0"/>
          </a:p>
        </p:txBody>
      </p:sp>
      <p:pic>
        <p:nvPicPr>
          <p:cNvPr id="5" name="Picture 13" descr="x1AO3wWJli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717032"/>
            <a:ext cx="3462536" cy="2596902"/>
          </a:xfrm>
          <a:prstGeom prst="rect">
            <a:avLst/>
          </a:prstGeom>
          <a:noFill/>
          <a:ln/>
        </p:spPr>
      </p:pic>
      <p:pic>
        <p:nvPicPr>
          <p:cNvPr id="20482" name="Picture 2" descr="http://www.nkj.ru/upload/iblock/3c7861d04a73e8343e423798232510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3167156" cy="31154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Клонирование человека — возможность создания человеческих существ, на генетическом уровне точно воспроизводящих какого-либо индивида (ныне существующего или ранее существовавшего). Примером клонов, созданных природой, можно считать полностью идентичных </a:t>
            </a:r>
            <a:r>
              <a:rPr lang="ru-RU" dirty="0" err="1" smtClean="0"/>
              <a:t>однояйцевых</a:t>
            </a:r>
            <a:r>
              <a:rPr lang="ru-RU" dirty="0" smtClean="0"/>
              <a:t> близнецов, которые рождаются в результате обычной беременности.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92696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Человеческий клон</a:t>
            </a:r>
            <a:endParaRPr lang="ru-RU" sz="3200" b="1" i="1" dirty="0">
              <a:latin typeface="Book Antiqua" pitchFamily="18" charset="0"/>
            </a:endParaRPr>
          </a:p>
        </p:txBody>
      </p:sp>
      <p:pic>
        <p:nvPicPr>
          <p:cNvPr id="4" name="Picture 9" descr="clonacion203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4077072"/>
            <a:ext cx="2662987" cy="1993652"/>
          </a:xfrm>
          <a:prstGeom prst="rect">
            <a:avLst/>
          </a:prstGeom>
          <a:noFill/>
          <a:ln/>
        </p:spPr>
      </p:pic>
      <p:pic>
        <p:nvPicPr>
          <p:cNvPr id="5" name="Picture 10" descr="fa0ecb6b52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4437112"/>
            <a:ext cx="2822804" cy="172695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 Antiqua" pitchFamily="18" charset="0"/>
              </a:rPr>
              <a:t>Клонирование великих личностей и умерших</a:t>
            </a:r>
            <a:endParaRPr lang="ru-RU" sz="2400" b="1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1683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Если </a:t>
            </a:r>
            <a:r>
              <a:rPr lang="ru-RU" dirty="0" smtClean="0"/>
              <a:t>образец ткани заморожен должным образом, человека можно клонировать через длительное время после его смерти.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</a:t>
            </a:r>
            <a:r>
              <a:rPr lang="ru-RU" dirty="0" smtClean="0"/>
              <a:t>перспективе возможно создание клонов из образцов волос, костей, зубов известных людей прошлого.</a:t>
            </a:r>
            <a:endParaRPr lang="ru-RU" dirty="0"/>
          </a:p>
        </p:txBody>
      </p:sp>
      <p:pic>
        <p:nvPicPr>
          <p:cNvPr id="4" name="Picture 9" descr="leona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1800200" cy="227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мум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4869160"/>
            <a:ext cx="2876686" cy="17175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4335E-6 L -0.18125 0.15722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Задачи, стоящие перед клонированием: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Клонирование </a:t>
            </a:r>
            <a:r>
              <a:rPr lang="ru-RU" dirty="0" smtClean="0"/>
              <a:t>органов и </a:t>
            </a:r>
            <a:r>
              <a:rPr lang="ru-RU" dirty="0" smtClean="0"/>
              <a:t>тканей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Возможность </a:t>
            </a:r>
            <a:r>
              <a:rPr lang="ru-RU" dirty="0" smtClean="0"/>
              <a:t>бездетным людям иметь </a:t>
            </a:r>
            <a:r>
              <a:rPr lang="ru-RU" dirty="0" smtClean="0"/>
              <a:t>детей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Помощь </a:t>
            </a:r>
            <a:r>
              <a:rPr lang="ru-RU" dirty="0" smtClean="0"/>
              <a:t>людям, страдающим   тяжкими генетическими </a:t>
            </a:r>
            <a:r>
              <a:rPr lang="ru-RU" dirty="0" smtClean="0"/>
              <a:t>заболеваниями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Клонирование </a:t>
            </a:r>
            <a:r>
              <a:rPr lang="ru-RU" dirty="0" smtClean="0"/>
              <a:t>человеческих генов, терапевтических белков для лечения больных в сельскохозяйственных животных</a:t>
            </a:r>
            <a:endParaRPr lang="ru-RU" dirty="0"/>
          </a:p>
        </p:txBody>
      </p:sp>
      <p:pic>
        <p:nvPicPr>
          <p:cNvPr id="4" name="Picture 9" descr="л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1958533" cy="21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Иллюстрация BBC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4581128"/>
            <a:ext cx="3097039" cy="196994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20688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Book Antiqua" pitchFamily="18" charset="0"/>
              </a:rPr>
              <a:t>За и против</a:t>
            </a:r>
            <a:endParaRPr lang="ru-RU" sz="3600" b="1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Пожалуй, ни одно из достижений науки не вызвало в минувшем веке столь бурных дебатов, как клонирование. Возможность создавать человеческие копии фактически разделила мир на две части: тех, кто за и тех, кто против. Причем, против оказались не только большинство религиозных деятелей, но и часть научного сообщества. </a:t>
            </a:r>
            <a:endParaRPr lang="ru-RU" dirty="0"/>
          </a:p>
        </p:txBody>
      </p:sp>
      <p:pic>
        <p:nvPicPr>
          <p:cNvPr id="4" name="Picture 4" descr="Клонирование. Иллюстрация с сайта http://rc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2962224" cy="2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moviesworld.ru/userfiles/full_size/1337302842_566ef8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2736304" cy="2052229"/>
          </a:xfrm>
          <a:prstGeom prst="rect">
            <a:avLst/>
          </a:prstGeom>
          <a:noFill/>
        </p:spPr>
      </p:pic>
      <p:pic>
        <p:nvPicPr>
          <p:cNvPr id="6" name="Picture 4" descr="Обложка книжки, которую можно купить через сайт Clonaid за $19,95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1700808"/>
            <a:ext cx="2736304" cy="425602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184404</Template>
  <TotalTime>100</TotalTime>
  <Words>263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Затмение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13</cp:revision>
  <dcterms:modified xsi:type="dcterms:W3CDTF">2015-01-25T17:09:23Z</dcterms:modified>
</cp:coreProperties>
</file>