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"/>
            <a:ext cx="4643208" cy="693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295913"/>
            <a:ext cx="9577064" cy="7128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b="1" i="1" dirty="0" err="1"/>
              <a:t>Тричі</a:t>
            </a:r>
            <a:r>
              <a:rPr lang="ru-RU" sz="3800" b="1" i="1" dirty="0"/>
              <a:t> </a:t>
            </a:r>
            <a:r>
              <a:rPr lang="ru-RU" sz="3800" b="1" i="1" dirty="0" err="1"/>
              <a:t>мені</a:t>
            </a:r>
            <a:r>
              <a:rPr lang="ru-RU" sz="3800" b="1" i="1" dirty="0"/>
              <a:t> </a:t>
            </a:r>
            <a:r>
              <a:rPr lang="ru-RU" sz="3800" b="1" i="1" dirty="0" err="1"/>
              <a:t>являлася</a:t>
            </a:r>
            <a:r>
              <a:rPr lang="ru-RU" sz="3800" b="1" i="1" dirty="0"/>
              <a:t> </a:t>
            </a:r>
            <a:r>
              <a:rPr lang="ru-RU" sz="3800" b="1" i="1" dirty="0" err="1"/>
              <a:t>любов</a:t>
            </a:r>
            <a:r>
              <a:rPr lang="ru-RU" sz="3800" b="1" i="1" dirty="0"/>
              <a:t>. </a:t>
            </a:r>
          </a:p>
          <a:p>
            <a:pPr marL="0" indent="0">
              <a:buNone/>
            </a:pPr>
            <a:r>
              <a:rPr lang="ru-RU" sz="3800" b="1" i="1" dirty="0"/>
              <a:t>Одна </a:t>
            </a:r>
            <a:r>
              <a:rPr lang="ru-RU" sz="3800" b="1" i="1" dirty="0" err="1"/>
              <a:t>несміла</a:t>
            </a:r>
            <a:r>
              <a:rPr lang="ru-RU" sz="3800" b="1" i="1" dirty="0"/>
              <a:t>, як </a:t>
            </a:r>
            <a:r>
              <a:rPr lang="ru-RU" sz="3800" b="1" i="1" dirty="0" err="1"/>
              <a:t>лілея</a:t>
            </a:r>
            <a:r>
              <a:rPr lang="ru-RU" sz="3800" b="1" i="1" dirty="0"/>
              <a:t> </a:t>
            </a:r>
            <a:r>
              <a:rPr lang="ru-RU" sz="3800" b="1" i="1" dirty="0" err="1"/>
              <a:t>біла</a:t>
            </a:r>
            <a:r>
              <a:rPr lang="ru-RU" sz="3800" b="1" i="1" dirty="0"/>
              <a:t>, </a:t>
            </a:r>
          </a:p>
          <a:p>
            <a:pPr marL="0" indent="0">
              <a:buNone/>
            </a:pPr>
            <a:r>
              <a:rPr lang="ru-RU" sz="3800" b="1" i="1" dirty="0"/>
              <a:t>З </a:t>
            </a:r>
            <a:r>
              <a:rPr lang="ru-RU" sz="3800" b="1" i="1" dirty="0" err="1"/>
              <a:t>зітхання</a:t>
            </a:r>
            <a:r>
              <a:rPr lang="ru-RU" sz="3800" b="1" i="1" dirty="0"/>
              <a:t> й </a:t>
            </a:r>
            <a:r>
              <a:rPr lang="ru-RU" sz="3800" b="1" i="1" dirty="0" err="1"/>
              <a:t>мрій</a:t>
            </a:r>
            <a:r>
              <a:rPr lang="ru-RU" sz="3800" b="1" i="1" dirty="0"/>
              <a:t> уткана, </a:t>
            </a:r>
            <a:r>
              <a:rPr lang="ru-RU" sz="3800" b="1" i="1" dirty="0" err="1"/>
              <a:t>із</a:t>
            </a:r>
            <a:r>
              <a:rPr lang="ru-RU" sz="3800" b="1" i="1" dirty="0"/>
              <a:t> </a:t>
            </a:r>
            <a:r>
              <a:rPr lang="ru-RU" sz="3800" b="1" i="1" dirty="0" err="1"/>
              <a:t>обснов</a:t>
            </a:r>
            <a:endParaRPr lang="ru-RU" sz="3800" b="1" i="1" dirty="0"/>
          </a:p>
          <a:p>
            <a:pPr marL="0" indent="0">
              <a:buNone/>
            </a:pPr>
            <a:r>
              <a:rPr lang="ru-RU" sz="3800" b="1" i="1" dirty="0" err="1" smtClean="0"/>
              <a:t>Сріблястих</a:t>
            </a:r>
            <a:r>
              <a:rPr lang="ru-RU" sz="3800" b="1" i="1" dirty="0"/>
              <a:t>, </a:t>
            </a:r>
            <a:r>
              <a:rPr lang="ru-RU" sz="3800" b="1" i="1" dirty="0" err="1"/>
              <a:t>мов</a:t>
            </a:r>
            <a:r>
              <a:rPr lang="ru-RU" sz="3800" b="1" i="1" dirty="0"/>
              <a:t> </a:t>
            </a:r>
            <a:r>
              <a:rPr lang="ru-RU" sz="3800" b="1" i="1" dirty="0" err="1"/>
              <a:t>метелик</a:t>
            </a:r>
            <a:r>
              <a:rPr lang="ru-RU" sz="3800" b="1" i="1" dirty="0"/>
              <a:t>, </a:t>
            </a:r>
            <a:r>
              <a:rPr lang="ru-RU" sz="3800" b="1" i="1" dirty="0" err="1"/>
              <a:t>підлетіла</a:t>
            </a:r>
            <a:r>
              <a:rPr lang="ru-RU" sz="3800" b="1" i="1" dirty="0"/>
              <a:t>. </a:t>
            </a:r>
          </a:p>
          <a:p>
            <a:pPr marL="0" indent="0">
              <a:buNone/>
            </a:pPr>
            <a:r>
              <a:rPr lang="ru-RU" sz="3800" b="1" i="1" dirty="0"/>
              <a:t>Купав </a:t>
            </a:r>
            <a:r>
              <a:rPr lang="ru-RU" sz="3800" b="1" i="1" dirty="0" err="1"/>
              <a:t>її</a:t>
            </a:r>
            <a:r>
              <a:rPr lang="ru-RU" sz="3800" b="1" i="1" dirty="0"/>
              <a:t> в </a:t>
            </a:r>
            <a:r>
              <a:rPr lang="ru-RU" sz="3800" b="1" i="1" dirty="0" err="1"/>
              <a:t>рожевих</a:t>
            </a:r>
            <a:r>
              <a:rPr lang="ru-RU" sz="3800" b="1" i="1" dirty="0"/>
              <a:t> </a:t>
            </a:r>
            <a:r>
              <a:rPr lang="ru-RU" sz="3800" b="1" i="1" dirty="0" err="1"/>
              <a:t>блисках</a:t>
            </a:r>
            <a:r>
              <a:rPr lang="ru-RU" sz="3800" b="1" i="1" dirty="0"/>
              <a:t> май, </a:t>
            </a:r>
          </a:p>
          <a:p>
            <a:pPr marL="0" indent="0">
              <a:buNone/>
            </a:pPr>
            <a:r>
              <a:rPr lang="ru-RU" sz="3800" b="1" i="1" dirty="0"/>
              <a:t>На </a:t>
            </a:r>
            <a:r>
              <a:rPr lang="ru-RU" sz="3800" b="1" i="1" dirty="0" err="1"/>
              <a:t>пурпуровій</a:t>
            </a:r>
            <a:r>
              <a:rPr lang="ru-RU" sz="3800" b="1" i="1" dirty="0"/>
              <a:t> </a:t>
            </a:r>
            <a:r>
              <a:rPr lang="ru-RU" sz="3800" b="1" i="1" dirty="0" err="1"/>
              <a:t>хмарі</a:t>
            </a:r>
            <a:r>
              <a:rPr lang="ru-RU" sz="3800" b="1" i="1" dirty="0"/>
              <a:t> </a:t>
            </a:r>
            <a:r>
              <a:rPr lang="ru-RU" sz="3800" b="1" i="1" dirty="0" err="1"/>
              <a:t>вранці</a:t>
            </a:r>
            <a:r>
              <a:rPr lang="ru-RU" sz="3800" b="1" i="1" dirty="0"/>
              <a:t> </a:t>
            </a:r>
            <a:r>
              <a:rPr lang="ru-RU" sz="3800" b="1" i="1" dirty="0" err="1"/>
              <a:t>сіла</a:t>
            </a:r>
            <a:endParaRPr lang="ru-RU" sz="3800" b="1" i="1" dirty="0"/>
          </a:p>
          <a:p>
            <a:pPr marL="0" indent="0">
              <a:buNone/>
            </a:pPr>
            <a:r>
              <a:rPr lang="ru-RU" sz="3800" b="1" i="1" dirty="0" smtClean="0"/>
              <a:t>І </a:t>
            </a:r>
            <a:r>
              <a:rPr lang="ru-RU" sz="3800" b="1" i="1" dirty="0" err="1"/>
              <a:t>бачила</a:t>
            </a:r>
            <a:r>
              <a:rPr lang="ru-RU" sz="3800" b="1" i="1" dirty="0"/>
              <a:t> </a:t>
            </a:r>
            <a:r>
              <a:rPr lang="ru-RU" sz="3800" b="1" i="1" dirty="0" err="1"/>
              <a:t>довкола</a:t>
            </a:r>
            <a:r>
              <a:rPr lang="ru-RU" sz="3800" b="1" i="1" dirty="0"/>
              <a:t> рай і рай! </a:t>
            </a:r>
          </a:p>
          <a:p>
            <a:pPr marL="0" indent="0">
              <a:buNone/>
            </a:pPr>
            <a:r>
              <a:rPr lang="ru-RU" sz="3800" b="1" i="1" dirty="0"/>
              <a:t>Вона </a:t>
            </a:r>
            <a:r>
              <a:rPr lang="ru-RU" sz="3800" b="1" i="1" dirty="0" err="1"/>
              <a:t>була</a:t>
            </a:r>
            <a:r>
              <a:rPr lang="ru-RU" sz="3800" b="1" i="1" dirty="0"/>
              <a:t> невинна, як </a:t>
            </a:r>
            <a:r>
              <a:rPr lang="ru-RU" sz="3800" b="1" i="1" dirty="0" err="1"/>
              <a:t>дитина</a:t>
            </a:r>
            <a:r>
              <a:rPr lang="ru-RU" sz="3800" b="1" i="1" dirty="0"/>
              <a:t>, </a:t>
            </a:r>
          </a:p>
          <a:p>
            <a:pPr marL="0" indent="0">
              <a:buNone/>
            </a:pPr>
            <a:r>
              <a:rPr lang="ru-RU" sz="3800" b="1" i="1" dirty="0"/>
              <a:t>Пахуча, як </a:t>
            </a:r>
            <a:r>
              <a:rPr lang="ru-RU" sz="3800" b="1" i="1" dirty="0" err="1"/>
              <a:t>розцвілий</a:t>
            </a:r>
            <a:r>
              <a:rPr lang="ru-RU" sz="3800" b="1" i="1" dirty="0"/>
              <a:t> </a:t>
            </a:r>
            <a:r>
              <a:rPr lang="ru-RU" sz="3800" b="1" i="1" dirty="0" err="1"/>
              <a:t>свіжо</a:t>
            </a:r>
            <a:r>
              <a:rPr lang="ru-RU" sz="3800" b="1" i="1" dirty="0"/>
              <a:t> гай.</a:t>
            </a:r>
          </a:p>
        </p:txBody>
      </p:sp>
    </p:spTree>
    <p:extLst>
      <p:ext uri="{BB962C8B-B14F-4D97-AF65-F5344CB8AC3E}">
        <p14:creationId xmlns:p14="http://schemas.microsoft.com/office/powerpoint/2010/main" val="3597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1"/>
            <a:ext cx="3291555" cy="44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0"/>
            <a:ext cx="606591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Вона добре </a:t>
            </a:r>
            <a:r>
              <a:rPr lang="ru-RU" sz="2000" dirty="0" err="1"/>
              <a:t>володіла</a:t>
            </a:r>
            <a:r>
              <a:rPr lang="ru-RU" sz="2000" dirty="0"/>
              <a:t> </a:t>
            </a:r>
            <a:r>
              <a:rPr lang="ru-RU" sz="2000" dirty="0" err="1"/>
              <a:t>німецькою</a:t>
            </a:r>
            <a:r>
              <a:rPr lang="ru-RU" sz="2000" dirty="0"/>
              <a:t> і </a:t>
            </a:r>
            <a:r>
              <a:rPr lang="ru-RU" sz="2000" dirty="0" err="1"/>
              <a:t>французькою</a:t>
            </a:r>
            <a:r>
              <a:rPr lang="ru-RU" sz="2000" dirty="0"/>
              <a:t> </a:t>
            </a:r>
            <a:r>
              <a:rPr lang="ru-RU" sz="2000" dirty="0" err="1"/>
              <a:t>мовами</a:t>
            </a:r>
            <a:r>
              <a:rPr lang="ru-RU" sz="2000" dirty="0"/>
              <a:t>, </a:t>
            </a:r>
            <a:r>
              <a:rPr lang="ru-RU" sz="2000" dirty="0" err="1"/>
              <a:t>захоплювалась</a:t>
            </a:r>
            <a:r>
              <a:rPr lang="ru-RU" sz="2000" dirty="0"/>
              <a:t> </a:t>
            </a:r>
            <a:r>
              <a:rPr lang="ru-RU" sz="2000" dirty="0" err="1"/>
              <a:t>збиранням</a:t>
            </a:r>
            <a:r>
              <a:rPr lang="ru-RU" sz="2000" dirty="0"/>
              <a:t> </a:t>
            </a:r>
            <a:r>
              <a:rPr lang="ru-RU" sz="2000" dirty="0" err="1"/>
              <a:t>етнографічних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мала </a:t>
            </a:r>
            <a:r>
              <a:rPr lang="ru-RU" sz="2000" dirty="0" err="1"/>
              <a:t>друковані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. На початках юнак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бідної</a:t>
            </a:r>
            <a:r>
              <a:rPr lang="ru-RU" sz="2000" dirty="0"/>
              <a:t> </a:t>
            </a:r>
            <a:r>
              <a:rPr lang="ru-RU" sz="2000" dirty="0" err="1"/>
              <a:t>сім’ї</a:t>
            </a:r>
            <a:r>
              <a:rPr lang="ru-RU" sz="2000" dirty="0"/>
              <a:t> </a:t>
            </a:r>
            <a:r>
              <a:rPr lang="ru-RU" sz="2000" dirty="0" err="1"/>
              <a:t>Франків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уперше</a:t>
            </a:r>
            <a:r>
              <a:rPr lang="ru-RU" sz="2000" dirty="0"/>
              <a:t> </a:t>
            </a:r>
            <a:r>
              <a:rPr lang="ru-RU" sz="2000" dirty="0" err="1"/>
              <a:t>зіткнувся</a:t>
            </a:r>
            <a:r>
              <a:rPr lang="ru-RU" sz="2000" dirty="0"/>
              <a:t> з </a:t>
            </a:r>
            <a:r>
              <a:rPr lang="ru-RU" sz="2000" dirty="0" err="1"/>
              <a:t>жінкою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сфер, </a:t>
            </a:r>
            <a:r>
              <a:rPr lang="ru-RU" sz="2000" dirty="0" err="1"/>
              <a:t>навіть</a:t>
            </a:r>
            <a:r>
              <a:rPr lang="ru-RU" sz="2000" dirty="0"/>
              <a:t> не знав, як з Ольгою </a:t>
            </a:r>
            <a:r>
              <a:rPr lang="ru-RU" sz="2000" dirty="0" err="1"/>
              <a:t>поводитися</a:t>
            </a:r>
            <a:r>
              <a:rPr lang="ru-RU" sz="2000" dirty="0"/>
              <a:t>. Не </a:t>
            </a:r>
            <a:r>
              <a:rPr lang="ru-RU" sz="2000" dirty="0" err="1"/>
              <a:t>вмів</a:t>
            </a:r>
            <a:r>
              <a:rPr lang="ru-RU" sz="2000" dirty="0"/>
              <a:t> </a:t>
            </a:r>
            <a:r>
              <a:rPr lang="ru-RU" sz="2000" dirty="0" err="1"/>
              <a:t>сидіти</a:t>
            </a:r>
            <a:r>
              <a:rPr lang="ru-RU" sz="2000" dirty="0"/>
              <a:t> за столом,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першою</a:t>
            </a:r>
            <a:r>
              <a:rPr lang="ru-RU" sz="2000" dirty="0"/>
              <a:t> і другою </a:t>
            </a:r>
            <a:r>
              <a:rPr lang="ru-RU" sz="2000" dirty="0" err="1"/>
              <a:t>стравами</a:t>
            </a:r>
            <a:r>
              <a:rPr lang="ru-RU" sz="2000" dirty="0"/>
              <a:t> </a:t>
            </a:r>
            <a:r>
              <a:rPr lang="ru-RU" sz="2000" dirty="0" err="1"/>
              <a:t>зривався</a:t>
            </a:r>
            <a:r>
              <a:rPr lang="ru-RU" sz="2000" dirty="0"/>
              <a:t>, не </a:t>
            </a:r>
            <a:r>
              <a:rPr lang="ru-RU" sz="2000" dirty="0" err="1"/>
              <a:t>вмів</a:t>
            </a:r>
            <a:r>
              <a:rPr lang="ru-RU" sz="2000" dirty="0"/>
              <a:t> </a:t>
            </a:r>
            <a:r>
              <a:rPr lang="ru-RU" sz="2000" dirty="0" err="1"/>
              <a:t>танцювати</a:t>
            </a:r>
            <a:r>
              <a:rPr lang="ru-RU" sz="2000" dirty="0"/>
              <a:t>. До того ж думав,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дівчина</a:t>
            </a:r>
            <a:r>
              <a:rPr lang="ru-RU" sz="2000" dirty="0"/>
              <a:t>, в яку </a:t>
            </a:r>
            <a:r>
              <a:rPr lang="ru-RU" sz="2000" dirty="0" err="1"/>
              <a:t>закохався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говорити</a:t>
            </a:r>
            <a:r>
              <a:rPr lang="ru-RU" sz="2000" dirty="0"/>
              <a:t> </a:t>
            </a:r>
            <a:r>
              <a:rPr lang="ru-RU" sz="2000" dirty="0" err="1"/>
              <a:t>якось</a:t>
            </a:r>
            <a:r>
              <a:rPr lang="ru-RU" sz="2000" dirty="0"/>
              <a:t> </a:t>
            </a:r>
            <a:r>
              <a:rPr lang="ru-RU" sz="2000" dirty="0" err="1"/>
              <a:t>незвично</a:t>
            </a:r>
            <a:r>
              <a:rPr lang="ru-RU" sz="2000" dirty="0"/>
              <a:t>, а тому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листи</a:t>
            </a:r>
            <a:r>
              <a:rPr lang="ru-RU" sz="2000" dirty="0"/>
              <a:t> до </a:t>
            </a:r>
            <a:r>
              <a:rPr lang="ru-RU" sz="2000" dirty="0" err="1"/>
              <a:t>неї</a:t>
            </a:r>
            <a:r>
              <a:rPr lang="ru-RU" sz="2000" dirty="0"/>
              <a:t> писав </a:t>
            </a:r>
            <a:r>
              <a:rPr lang="ru-RU" sz="2000" dirty="0" err="1"/>
              <a:t>німецькою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.</a:t>
            </a:r>
          </a:p>
          <a:p>
            <a:r>
              <a:rPr lang="ru-RU" sz="2000" dirty="0"/>
              <a:t>     Батьки Ольги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заохочували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дружбу з </a:t>
            </a:r>
            <a:r>
              <a:rPr lang="ru-RU" sz="2000" dirty="0" err="1"/>
              <a:t>Іваном</a:t>
            </a:r>
            <a:r>
              <a:rPr lang="ru-RU" sz="2000" dirty="0"/>
              <a:t>, </a:t>
            </a:r>
            <a:r>
              <a:rPr lang="ru-RU" sz="2000" dirty="0" err="1"/>
              <a:t>сподіваючись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зробить</a:t>
            </a:r>
            <a:r>
              <a:rPr lang="ru-RU" sz="2000" dirty="0"/>
              <a:t> </a:t>
            </a:r>
            <a:r>
              <a:rPr lang="ru-RU" sz="2000" dirty="0" err="1"/>
              <a:t>блискучу</a:t>
            </a:r>
            <a:r>
              <a:rPr lang="ru-RU" sz="2000" dirty="0"/>
              <a:t> </a:t>
            </a:r>
            <a:r>
              <a:rPr lang="ru-RU" sz="2000" dirty="0" err="1"/>
              <a:t>кар’єру</a:t>
            </a:r>
            <a:r>
              <a:rPr lang="ru-RU" sz="2000" dirty="0"/>
              <a:t>. На той час Франко </a:t>
            </a:r>
            <a:r>
              <a:rPr lang="ru-RU" sz="2000" dirty="0" err="1"/>
              <a:t>навчався</a:t>
            </a:r>
            <a:r>
              <a:rPr lang="ru-RU" sz="2000" dirty="0"/>
              <a:t> у </a:t>
            </a:r>
            <a:r>
              <a:rPr lang="ru-RU" sz="2000" dirty="0" err="1"/>
              <a:t>Львівському</a:t>
            </a:r>
            <a:r>
              <a:rPr lang="ru-RU" sz="2000" dirty="0"/>
              <a:t> </a:t>
            </a:r>
            <a:r>
              <a:rPr lang="ru-RU" sz="2000" dirty="0" err="1"/>
              <a:t>університеті</a:t>
            </a:r>
            <a:r>
              <a:rPr lang="ru-RU" sz="2000" dirty="0"/>
              <a:t>,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гуртувалася</a:t>
            </a:r>
            <a:r>
              <a:rPr lang="ru-RU" sz="2000" dirty="0"/>
              <a:t> </a:t>
            </a:r>
            <a:r>
              <a:rPr lang="ru-RU" sz="2000" dirty="0" err="1"/>
              <a:t>прогресивна</a:t>
            </a:r>
            <a:r>
              <a:rPr lang="ru-RU" sz="2000" dirty="0"/>
              <a:t> молодь.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невдовзі</a:t>
            </a:r>
            <a:r>
              <a:rPr lang="ru-RU" sz="2000" dirty="0"/>
              <a:t> на </a:t>
            </a:r>
            <a:r>
              <a:rPr lang="ru-RU" sz="2000" dirty="0" err="1"/>
              <a:t>гурток</a:t>
            </a:r>
            <a:r>
              <a:rPr lang="ru-RU" sz="2000" dirty="0"/>
              <a:t> </a:t>
            </a:r>
            <a:r>
              <a:rPr lang="ru-RU" sz="2000" dirty="0" err="1"/>
              <a:t>демократичної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</a:t>
            </a:r>
            <a:r>
              <a:rPr lang="ru-RU" sz="2000" dirty="0" err="1"/>
              <a:t>здійснила</a:t>
            </a:r>
            <a:r>
              <a:rPr lang="ru-RU" sz="2000" dirty="0"/>
              <a:t> </a:t>
            </a:r>
            <a:r>
              <a:rPr lang="ru-RU" sz="2000" dirty="0" err="1"/>
              <a:t>наліт</a:t>
            </a:r>
            <a:r>
              <a:rPr lang="ru-RU" sz="2000" dirty="0"/>
              <a:t> </a:t>
            </a:r>
            <a:r>
              <a:rPr lang="ru-RU" sz="2000" dirty="0" err="1"/>
              <a:t>поліція</a:t>
            </a:r>
            <a:r>
              <a:rPr lang="ru-RU" sz="2000" dirty="0"/>
              <a:t>, </a:t>
            </a:r>
            <a:r>
              <a:rPr lang="ru-RU" sz="2000" dirty="0" err="1"/>
              <a:t>заарештувавши</a:t>
            </a:r>
            <a:r>
              <a:rPr lang="ru-RU" sz="2000" dirty="0"/>
              <a:t> Франка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прихильників</a:t>
            </a:r>
            <a:r>
              <a:rPr lang="ru-RU" sz="2000" dirty="0"/>
              <a:t>. </a:t>
            </a:r>
            <a:r>
              <a:rPr lang="ru-RU" sz="2000" dirty="0" err="1"/>
              <a:t>Поета</a:t>
            </a:r>
            <a:r>
              <a:rPr lang="ru-RU" sz="2000" dirty="0"/>
              <a:t> </a:t>
            </a:r>
            <a:r>
              <a:rPr lang="ru-RU" sz="2000" dirty="0" err="1"/>
              <a:t>виключили</a:t>
            </a:r>
            <a:r>
              <a:rPr lang="ru-RU" sz="2000" dirty="0"/>
              <a:t> з </a:t>
            </a:r>
            <a:r>
              <a:rPr lang="ru-RU" sz="2000" dirty="0" err="1"/>
              <a:t>університету</a:t>
            </a:r>
            <a:r>
              <a:rPr lang="ru-RU" sz="2000" dirty="0"/>
              <a:t>, </a:t>
            </a:r>
            <a:r>
              <a:rPr lang="ru-RU" sz="2000" dirty="0" err="1"/>
              <a:t>сім</a:t>
            </a:r>
            <a:r>
              <a:rPr lang="ru-RU" sz="2000" dirty="0"/>
              <a:t> </a:t>
            </a:r>
            <a:r>
              <a:rPr lang="ru-RU" sz="2000" dirty="0" err="1"/>
              <a:t>місяців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пробув</a:t>
            </a:r>
            <a:r>
              <a:rPr lang="ru-RU" sz="2000" dirty="0"/>
              <a:t> в </a:t>
            </a:r>
            <a:r>
              <a:rPr lang="ru-RU" sz="2000" dirty="0" err="1"/>
              <a:t>ув’язненні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подій</a:t>
            </a:r>
            <a:r>
              <a:rPr lang="ru-RU" sz="2000" dirty="0"/>
              <a:t> батьки Ольги заборонили молодому </a:t>
            </a:r>
            <a:r>
              <a:rPr lang="ru-RU" sz="2000" dirty="0" err="1"/>
              <a:t>поетові</a:t>
            </a:r>
            <a:r>
              <a:rPr lang="ru-RU" sz="2000" dirty="0"/>
              <a:t> </a:t>
            </a:r>
            <a:r>
              <a:rPr lang="ru-RU" sz="2000" dirty="0" err="1"/>
              <a:t>з’являтися</a:t>
            </a:r>
            <a:r>
              <a:rPr lang="ru-RU" sz="2000" dirty="0"/>
              <a:t> в </a:t>
            </a:r>
            <a:r>
              <a:rPr lang="ru-RU" sz="2000" dirty="0" err="1"/>
              <a:t>їхньому</a:t>
            </a:r>
            <a:r>
              <a:rPr lang="ru-RU" sz="2000" dirty="0"/>
              <a:t> </a:t>
            </a:r>
            <a:r>
              <a:rPr lang="ru-RU" sz="2000" dirty="0" err="1" smtClean="0"/>
              <a:t>домі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6" y="4438899"/>
            <a:ext cx="3482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Ольга </a:t>
            </a:r>
            <a:r>
              <a:rPr lang="uk-UA" sz="4800" b="1" dirty="0" err="1" smtClean="0">
                <a:solidFill>
                  <a:srgbClr val="FF0000"/>
                </a:solidFill>
              </a:rPr>
              <a:t>Рошкевич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Явилась друга — гордая княгиня, </a:t>
            </a:r>
          </a:p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Бліда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тиха та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недоступна,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святиня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рукою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зимною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</a:p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Відсунула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шепнула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жить,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умру одна!"</a:t>
            </a: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мовчки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щезла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там, де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00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"/>
            <a:ext cx="3757239" cy="519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16632"/>
            <a:ext cx="507605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200" dirty="0"/>
              <a:t>Про красу </a:t>
            </a:r>
            <a:r>
              <a:rPr lang="ru-RU" sz="2200" dirty="0" err="1"/>
              <a:t>Юзефи</a:t>
            </a:r>
            <a:r>
              <a:rPr lang="ru-RU" sz="2200" dirty="0"/>
              <a:t> </a:t>
            </a:r>
            <a:r>
              <a:rPr lang="ru-RU" sz="2200" dirty="0" err="1"/>
              <a:t>Дзвонковської</a:t>
            </a:r>
            <a:r>
              <a:rPr lang="ru-RU" sz="2200" dirty="0"/>
              <a:t>,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начитаність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уперше</a:t>
            </a:r>
            <a:r>
              <a:rPr lang="ru-RU" sz="2200" dirty="0"/>
              <a:t> </a:t>
            </a:r>
            <a:r>
              <a:rPr lang="ru-RU" sz="2200" dirty="0" err="1"/>
              <a:t>почув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своїх</a:t>
            </a:r>
            <a:r>
              <a:rPr lang="ru-RU" sz="2200" dirty="0"/>
              <a:t> </a:t>
            </a:r>
            <a:r>
              <a:rPr lang="ru-RU" sz="2200" dirty="0" err="1"/>
              <a:t>польських</a:t>
            </a:r>
            <a:r>
              <a:rPr lang="ru-RU" sz="2200" dirty="0"/>
              <a:t> </a:t>
            </a:r>
            <a:r>
              <a:rPr lang="ru-RU" sz="2200" dirty="0" err="1"/>
              <a:t>друзів</a:t>
            </a:r>
            <a:r>
              <a:rPr lang="ru-RU" sz="2200" dirty="0"/>
              <a:t>, а коли </a:t>
            </a:r>
            <a:r>
              <a:rPr lang="ru-RU" sz="2200" dirty="0" err="1"/>
              <a:t>побачив</a:t>
            </a:r>
            <a:r>
              <a:rPr lang="ru-RU" sz="2200" dirty="0"/>
              <a:t> </a:t>
            </a:r>
            <a:r>
              <a:rPr lang="ru-RU" sz="2200" dirty="0" err="1"/>
              <a:t>Юзю</a:t>
            </a:r>
            <a:r>
              <a:rPr lang="ru-RU" sz="2200" dirty="0"/>
              <a:t>, то </a:t>
            </a:r>
            <a:r>
              <a:rPr lang="ru-RU" sz="2200" dirty="0" err="1"/>
              <a:t>відразу</a:t>
            </a:r>
            <a:r>
              <a:rPr lang="ru-RU" sz="2200" dirty="0"/>
              <a:t> й </a:t>
            </a:r>
            <a:r>
              <a:rPr lang="ru-RU" sz="2200" dirty="0" err="1"/>
              <a:t>закохався</a:t>
            </a:r>
            <a:r>
              <a:rPr lang="ru-RU" sz="2200" dirty="0"/>
              <a:t>. У </a:t>
            </a:r>
            <a:r>
              <a:rPr lang="ru-RU" sz="2200" dirty="0" err="1"/>
              <a:t>Юзиній</a:t>
            </a:r>
            <a:r>
              <a:rPr lang="ru-RU" sz="2200" dirty="0"/>
              <a:t> </a:t>
            </a:r>
            <a:r>
              <a:rPr lang="ru-RU" sz="2200" dirty="0" err="1"/>
              <a:t>сім’ї</a:t>
            </a:r>
            <a:r>
              <a:rPr lang="ru-RU" sz="2200" dirty="0"/>
              <a:t> — </a:t>
            </a:r>
            <a:r>
              <a:rPr lang="ru-RU" sz="2200" dirty="0" err="1"/>
              <a:t>хоча</a:t>
            </a:r>
            <a:r>
              <a:rPr lang="ru-RU" sz="2200" dirty="0"/>
              <a:t> і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збіднілій</a:t>
            </a:r>
            <a:r>
              <a:rPr lang="ru-RU" sz="2200" dirty="0"/>
              <a:t> — </a:t>
            </a:r>
            <a:r>
              <a:rPr lang="ru-RU" sz="2200" dirty="0" err="1"/>
              <a:t>був</a:t>
            </a:r>
            <a:r>
              <a:rPr lang="ru-RU" sz="2200" dirty="0"/>
              <a:t> культ ”</a:t>
            </a:r>
            <a:r>
              <a:rPr lang="ru-RU" sz="2200" dirty="0" err="1"/>
              <a:t>голубої</a:t>
            </a:r>
            <a:r>
              <a:rPr lang="ru-RU" sz="2200" dirty="0"/>
              <a:t> </a:t>
            </a:r>
            <a:r>
              <a:rPr lang="ru-RU" sz="2200" dirty="0" err="1"/>
              <a:t>крові</a:t>
            </a:r>
            <a:r>
              <a:rPr lang="ru-RU" sz="2200" dirty="0"/>
              <a:t>”, і </a:t>
            </a:r>
            <a:r>
              <a:rPr lang="ru-RU" sz="2200" dirty="0" err="1"/>
              <a:t>дівчина</a:t>
            </a:r>
            <a:r>
              <a:rPr lang="ru-RU" sz="2200" dirty="0"/>
              <a:t> </a:t>
            </a:r>
            <a:r>
              <a:rPr lang="ru-RU" sz="2200" dirty="0" err="1"/>
              <a:t>дивилася</a:t>
            </a:r>
            <a:r>
              <a:rPr lang="ru-RU" sz="2200" dirty="0"/>
              <a:t> на Франка </a:t>
            </a:r>
            <a:r>
              <a:rPr lang="ru-RU" sz="2200" dirty="0" err="1"/>
              <a:t>згори</a:t>
            </a:r>
            <a:r>
              <a:rPr lang="ru-RU" sz="2200" dirty="0"/>
              <a:t> вниз. </a:t>
            </a:r>
            <a:r>
              <a:rPr lang="ru-RU" sz="2200" dirty="0" err="1"/>
              <a:t>Хоч</a:t>
            </a:r>
            <a:r>
              <a:rPr lang="ru-RU" sz="2200" dirty="0"/>
              <a:t> </a:t>
            </a:r>
            <a:r>
              <a:rPr lang="ru-RU" sz="2200" dirty="0" err="1"/>
              <a:t>що</a:t>
            </a:r>
            <a:r>
              <a:rPr lang="ru-RU" sz="2200" dirty="0"/>
              <a:t> б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робив</a:t>
            </a:r>
            <a:r>
              <a:rPr lang="ru-RU" sz="2200" dirty="0"/>
              <a:t> — </a:t>
            </a:r>
            <a:r>
              <a:rPr lang="ru-RU" sz="2200" dirty="0" err="1"/>
              <a:t>навіть</a:t>
            </a:r>
            <a:r>
              <a:rPr lang="ru-RU" sz="2200" dirty="0"/>
              <a:t> </a:t>
            </a:r>
            <a:r>
              <a:rPr lang="ru-RU" sz="2200" dirty="0" err="1"/>
              <a:t>спеціально</a:t>
            </a:r>
            <a:r>
              <a:rPr lang="ru-RU" sz="2200" dirty="0"/>
              <a:t> </a:t>
            </a:r>
            <a:r>
              <a:rPr lang="ru-RU" sz="2200" dirty="0" err="1"/>
              <a:t>організував</a:t>
            </a:r>
            <a:r>
              <a:rPr lang="ru-RU" sz="2200" dirty="0"/>
              <a:t> кооператив, </a:t>
            </a:r>
            <a:r>
              <a:rPr lang="ru-RU" sz="2200" dirty="0" err="1"/>
              <a:t>аби</a:t>
            </a:r>
            <a:r>
              <a:rPr lang="ru-RU" sz="2200" dirty="0"/>
              <a:t> </a:t>
            </a:r>
            <a:r>
              <a:rPr lang="ru-RU" sz="2200" dirty="0" err="1"/>
              <a:t>Юзя</a:t>
            </a:r>
            <a:r>
              <a:rPr lang="ru-RU" sz="2200" dirty="0"/>
              <a:t> та </a:t>
            </a:r>
            <a:r>
              <a:rPr lang="ru-RU" sz="2200" dirty="0" err="1"/>
              <a:t>її</a:t>
            </a:r>
            <a:r>
              <a:rPr lang="ru-RU" sz="2200" dirty="0"/>
              <a:t> мама (батька </a:t>
            </a:r>
            <a:r>
              <a:rPr lang="ru-RU" sz="2200" dirty="0" err="1"/>
              <a:t>дівчини</a:t>
            </a:r>
            <a:r>
              <a:rPr lang="ru-RU" sz="2200" dirty="0"/>
              <a:t> на той час уже не стало) </a:t>
            </a:r>
            <a:r>
              <a:rPr lang="ru-RU" sz="2200" dirty="0" err="1"/>
              <a:t>мали</a:t>
            </a:r>
            <a:r>
              <a:rPr lang="ru-RU" sz="2200" dirty="0"/>
              <a:t> </a:t>
            </a:r>
            <a:r>
              <a:rPr lang="ru-RU" sz="2200" dirty="0" err="1"/>
              <a:t>якусь</a:t>
            </a:r>
            <a:r>
              <a:rPr lang="ru-RU" sz="2200" dirty="0"/>
              <a:t> </a:t>
            </a:r>
            <a:r>
              <a:rPr lang="ru-RU" sz="2200" dirty="0" err="1"/>
              <a:t>копійку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не </a:t>
            </a:r>
            <a:r>
              <a:rPr lang="ru-RU" sz="2200" dirty="0" err="1"/>
              <a:t>допомогло</a:t>
            </a:r>
            <a:r>
              <a:rPr lang="ru-RU" sz="2200" dirty="0"/>
              <a:t>: </a:t>
            </a:r>
            <a:r>
              <a:rPr lang="ru-RU" sz="2200" dirty="0" err="1"/>
              <a:t>Юзя</a:t>
            </a:r>
            <a:r>
              <a:rPr lang="ru-RU" sz="2200" dirty="0"/>
              <a:t> </a:t>
            </a:r>
            <a:r>
              <a:rPr lang="ru-RU" sz="2200" dirty="0" err="1"/>
              <a:t>Івана</a:t>
            </a:r>
            <a:r>
              <a:rPr lang="ru-RU" sz="2200" dirty="0"/>
              <a:t> Франка не </a:t>
            </a:r>
            <a:r>
              <a:rPr lang="ru-RU" sz="2200" dirty="0" err="1"/>
              <a:t>захотіла</a:t>
            </a:r>
            <a:r>
              <a:rPr lang="ru-RU" sz="2200" dirty="0"/>
              <a:t>. Уже </a:t>
            </a:r>
            <a:r>
              <a:rPr lang="ru-RU" sz="2200" dirty="0" err="1"/>
              <a:t>потім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якось</a:t>
            </a:r>
            <a:r>
              <a:rPr lang="ru-RU" sz="2200" dirty="0"/>
              <a:t> ту </a:t>
            </a:r>
            <a:r>
              <a:rPr lang="ru-RU" sz="2200" dirty="0" err="1"/>
              <a:t>ситуацію</a:t>
            </a:r>
            <a:r>
              <a:rPr lang="ru-RU" sz="2200" dirty="0"/>
              <a:t> </a:t>
            </a:r>
            <a:r>
              <a:rPr lang="ru-RU" sz="2200" dirty="0" err="1"/>
              <a:t>виправдати</a:t>
            </a:r>
            <a:r>
              <a:rPr lang="ru-RU" sz="2200" dirty="0"/>
              <a:t>, Франко писав,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Юзя</a:t>
            </a:r>
            <a:r>
              <a:rPr lang="ru-RU" sz="2200" dirty="0"/>
              <a:t> тому не </a:t>
            </a:r>
            <a:r>
              <a:rPr lang="ru-RU" sz="2200" dirty="0" err="1"/>
              <a:t>пішла</a:t>
            </a:r>
            <a:r>
              <a:rPr lang="ru-RU" sz="2200" dirty="0"/>
              <a:t> за </a:t>
            </a:r>
            <a:r>
              <a:rPr lang="ru-RU" sz="2200" dirty="0" err="1"/>
              <a:t>нього</a:t>
            </a:r>
            <a:r>
              <a:rPr lang="ru-RU" sz="2200" dirty="0"/>
              <a:t> </a:t>
            </a:r>
            <a:r>
              <a:rPr lang="ru-RU" sz="2200" dirty="0" err="1"/>
              <a:t>заміж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знала про свою хворобу — </a:t>
            </a:r>
            <a:r>
              <a:rPr lang="ru-RU" sz="2200" dirty="0" err="1"/>
              <a:t>туберкульоз</a:t>
            </a:r>
            <a:r>
              <a:rPr lang="ru-RU" sz="2200" dirty="0"/>
              <a:t> — і </a:t>
            </a:r>
            <a:r>
              <a:rPr lang="ru-RU" sz="2200" dirty="0" err="1"/>
              <a:t>що</a:t>
            </a:r>
            <a:r>
              <a:rPr lang="ru-RU" sz="2200" dirty="0"/>
              <a:t> за </a:t>
            </a:r>
            <a:r>
              <a:rPr lang="ru-RU" sz="2200" dirty="0" err="1"/>
              <a:t>кілька</a:t>
            </a:r>
            <a:r>
              <a:rPr lang="ru-RU" sz="2200" dirty="0"/>
              <a:t> </a:t>
            </a:r>
            <a:r>
              <a:rPr lang="ru-RU" sz="2200" dirty="0" err="1"/>
              <a:t>років</a:t>
            </a:r>
            <a:r>
              <a:rPr lang="ru-RU" sz="2200" dirty="0"/>
              <a:t> </a:t>
            </a:r>
            <a:r>
              <a:rPr lang="ru-RU" sz="2200" dirty="0" err="1"/>
              <a:t>відійшла</a:t>
            </a:r>
            <a:r>
              <a:rPr lang="ru-RU" sz="2200" dirty="0"/>
              <a:t> з </a:t>
            </a:r>
            <a:r>
              <a:rPr lang="ru-RU" sz="2200" dirty="0" err="1"/>
              <a:t>життя</a:t>
            </a:r>
            <a:r>
              <a:rPr lang="ru-RU" sz="2200" dirty="0"/>
              <a:t> народною </a:t>
            </a:r>
            <a:r>
              <a:rPr lang="ru-RU" sz="2200" dirty="0" err="1"/>
              <a:t>вчителькою</a:t>
            </a:r>
            <a:r>
              <a:rPr lang="ru-RU" sz="2200" dirty="0"/>
              <a:t>. 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4606" y="5199207"/>
            <a:ext cx="4271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ЮЗЕФА ДЗВОНКОВСЬКА</a:t>
            </a:r>
          </a:p>
        </p:txBody>
      </p:sp>
    </p:spTree>
    <p:extLst>
      <p:ext uri="{BB962C8B-B14F-4D97-AF65-F5344CB8AC3E}">
        <p14:creationId xmlns:p14="http://schemas.microsoft.com/office/powerpoint/2010/main" val="582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264695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b="1" i="1" dirty="0"/>
              <a:t>Явилась </a:t>
            </a:r>
            <a:r>
              <a:rPr lang="ru-RU" sz="3200" b="1" i="1" dirty="0" err="1"/>
              <a:t>третя</a:t>
            </a:r>
            <a:r>
              <a:rPr lang="ru-RU" sz="3200" b="1" i="1" dirty="0"/>
              <a:t> — женщина </a:t>
            </a:r>
            <a:r>
              <a:rPr lang="ru-RU" sz="3200" b="1" i="1" dirty="0" err="1"/>
              <a:t>чи</a:t>
            </a:r>
            <a:r>
              <a:rPr lang="ru-RU" sz="3200" b="1" i="1" dirty="0"/>
              <a:t> </a:t>
            </a:r>
            <a:r>
              <a:rPr lang="ru-RU" sz="3200" b="1" i="1" dirty="0" err="1"/>
              <a:t>звір</a:t>
            </a:r>
            <a:r>
              <a:rPr lang="ru-RU" sz="3200" b="1" i="1" dirty="0"/>
              <a:t>? </a:t>
            </a:r>
          </a:p>
          <a:p>
            <a:pPr marL="18288" indent="0">
              <a:buNone/>
            </a:pPr>
            <a:r>
              <a:rPr lang="ru-RU" sz="3200" b="1" i="1" dirty="0" err="1"/>
              <a:t>Глядиш</a:t>
            </a:r>
            <a:r>
              <a:rPr lang="ru-RU" sz="3200" b="1" i="1" dirty="0"/>
              <a:t> на </a:t>
            </a:r>
            <a:r>
              <a:rPr lang="ru-RU" sz="3200" b="1" i="1" dirty="0" err="1"/>
              <a:t>неї</a:t>
            </a:r>
            <a:r>
              <a:rPr lang="ru-RU" sz="3200" b="1" i="1" dirty="0"/>
              <a:t> — і очам </a:t>
            </a:r>
            <a:r>
              <a:rPr lang="ru-RU" sz="3200" b="1" i="1" dirty="0" err="1"/>
              <a:t>приємно</a:t>
            </a:r>
            <a:r>
              <a:rPr lang="ru-RU" sz="3200" b="1" i="1" dirty="0"/>
              <a:t>,</a:t>
            </a:r>
          </a:p>
          <a:p>
            <a:pPr marL="18288" indent="0">
              <a:buNone/>
            </a:pPr>
            <a:r>
              <a:rPr lang="ru-RU" sz="3200" b="1" i="1" dirty="0" err="1" smtClean="0"/>
              <a:t>Впивається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її</a:t>
            </a:r>
            <a:r>
              <a:rPr lang="ru-RU" sz="3200" b="1" i="1" dirty="0"/>
              <a:t> красою </a:t>
            </a:r>
            <a:r>
              <a:rPr lang="ru-RU" sz="3200" b="1" i="1" dirty="0" err="1"/>
              <a:t>зір</a:t>
            </a:r>
            <a:r>
              <a:rPr lang="ru-RU" sz="3200" b="1" i="1" dirty="0"/>
              <a:t>. </a:t>
            </a:r>
          </a:p>
          <a:p>
            <a:pPr marL="18288" indent="0">
              <a:buNone/>
            </a:pPr>
            <a:r>
              <a:rPr lang="ru-RU" sz="3200" b="1" i="1" dirty="0"/>
              <a:t>То разом страх </a:t>
            </a:r>
            <a:r>
              <a:rPr lang="ru-RU" sz="3200" b="1" i="1" dirty="0" err="1"/>
              <a:t>бере</a:t>
            </a:r>
            <a:r>
              <a:rPr lang="ru-RU" sz="3200" b="1" i="1" dirty="0"/>
              <a:t>, душа </a:t>
            </a:r>
            <a:r>
              <a:rPr lang="ru-RU" sz="3200" b="1" i="1" dirty="0" err="1"/>
              <a:t>холоне</a:t>
            </a:r>
            <a:r>
              <a:rPr lang="ru-RU" sz="3200" b="1" i="1" dirty="0"/>
              <a:t> </a:t>
            </a:r>
          </a:p>
          <a:p>
            <a:pPr marL="18288" indent="0">
              <a:buNone/>
            </a:pPr>
            <a:r>
              <a:rPr lang="ru-RU" sz="3200" b="1" i="1" dirty="0"/>
              <a:t>І сила </a:t>
            </a:r>
            <a:r>
              <a:rPr lang="ru-RU" sz="3200" b="1" i="1" dirty="0" err="1"/>
              <a:t>розпливається</a:t>
            </a:r>
            <a:r>
              <a:rPr lang="ru-RU" sz="3200" b="1" i="1" dirty="0"/>
              <a:t> в </a:t>
            </a:r>
            <a:r>
              <a:rPr lang="ru-RU" sz="3200" b="1" i="1" dirty="0" err="1"/>
              <a:t>простір</a:t>
            </a:r>
            <a:r>
              <a:rPr lang="ru-RU" sz="3200" b="1" i="1" dirty="0"/>
              <a:t>.</a:t>
            </a:r>
          </a:p>
          <a:p>
            <a:pPr marL="18288" indent="0">
              <a:buNone/>
            </a:pPr>
            <a:r>
              <a:rPr lang="ru-RU" sz="3200" b="1" i="1" dirty="0" err="1" smtClean="0"/>
              <a:t>Спершу</a:t>
            </a:r>
            <a:r>
              <a:rPr lang="ru-RU" sz="3200" b="1" i="1" dirty="0" smtClean="0"/>
              <a:t> </a:t>
            </a:r>
            <a:r>
              <a:rPr lang="ru-RU" sz="3200" b="1" i="1" dirty="0"/>
              <a:t>я думав,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бокує</a:t>
            </a:r>
            <a:r>
              <a:rPr lang="ru-RU" sz="3200" b="1" i="1" dirty="0"/>
              <a:t>, тоне </a:t>
            </a:r>
          </a:p>
          <a:p>
            <a:pPr marL="18288" indent="0">
              <a:buNone/>
            </a:pPr>
            <a:r>
              <a:rPr lang="ru-RU" sz="3200" b="1" i="1" dirty="0" err="1"/>
              <a:t>Десь</a:t>
            </a:r>
            <a:r>
              <a:rPr lang="ru-RU" sz="3200" b="1" i="1" dirty="0"/>
              <a:t> в </a:t>
            </a:r>
            <a:r>
              <a:rPr lang="ru-RU" sz="3200" b="1" i="1" dirty="0" err="1"/>
              <a:t>тіні</a:t>
            </a:r>
            <a:r>
              <a:rPr lang="ru-RU" sz="3200" b="1" i="1" dirty="0"/>
              <a:t>, </a:t>
            </a:r>
            <a:r>
              <a:rPr lang="ru-RU" sz="3200" b="1" i="1" dirty="0" err="1"/>
              <a:t>що</a:t>
            </a:r>
            <a:r>
              <a:rPr lang="ru-RU" sz="3200" b="1" i="1" dirty="0"/>
              <a:t> на мене й не </a:t>
            </a:r>
            <a:r>
              <a:rPr lang="ru-RU" sz="3200" b="1" i="1" dirty="0" err="1"/>
              <a:t>зирне</a:t>
            </a:r>
            <a:r>
              <a:rPr lang="ru-RU" sz="3200" b="1" i="1" dirty="0"/>
              <a:t> — </a:t>
            </a:r>
          </a:p>
          <a:p>
            <a:pPr marL="18288" indent="0">
              <a:buNone/>
            </a:pPr>
            <a:r>
              <a:rPr lang="ru-RU" sz="3200" b="1" i="1" dirty="0"/>
              <a:t>Та враз </a:t>
            </a:r>
            <a:r>
              <a:rPr lang="ru-RU" sz="3200" b="1" i="1" dirty="0" err="1"/>
              <a:t>мов</a:t>
            </a:r>
            <a:r>
              <a:rPr lang="ru-RU" sz="3200" b="1" i="1" dirty="0"/>
              <a:t> бухло </a:t>
            </a:r>
            <a:r>
              <a:rPr lang="ru-RU" sz="3200" b="1" i="1" dirty="0" err="1"/>
              <a:t>полум'я</a:t>
            </a:r>
            <a:r>
              <a:rPr lang="ru-RU" sz="3200" b="1" i="1" dirty="0"/>
              <a:t> </a:t>
            </a:r>
            <a:r>
              <a:rPr lang="ru-RU" sz="3200" b="1" i="1" dirty="0" err="1"/>
              <a:t>червоне</a:t>
            </a:r>
            <a:r>
              <a:rPr lang="ru-RU" sz="3200" b="1" i="1" dirty="0"/>
              <a:t>.</a:t>
            </a:r>
          </a:p>
          <a:p>
            <a:pPr marL="18288" indent="0">
              <a:buNone/>
            </a:pPr>
            <a:r>
              <a:rPr lang="ru-RU" sz="3200" b="1" i="1" dirty="0" smtClean="0"/>
              <a:t>За </a:t>
            </a:r>
            <a:r>
              <a:rPr lang="ru-RU" sz="3200" b="1" i="1" dirty="0" err="1"/>
              <a:t>саме</a:t>
            </a:r>
            <a:r>
              <a:rPr lang="ru-RU" sz="3200" b="1" i="1" dirty="0"/>
              <a:t> </a:t>
            </a:r>
            <a:r>
              <a:rPr lang="ru-RU" sz="3200" b="1" i="1" dirty="0" err="1"/>
              <a:t>серце</a:t>
            </a:r>
            <a:r>
              <a:rPr lang="ru-RU" sz="3200" b="1" i="1" dirty="0"/>
              <a:t> </a:t>
            </a:r>
            <a:r>
              <a:rPr lang="ru-RU" sz="3200" b="1" i="1" dirty="0" err="1"/>
              <a:t>вхопила</a:t>
            </a:r>
            <a:r>
              <a:rPr lang="ru-RU" sz="3200" b="1" i="1" dirty="0"/>
              <a:t> мене, </a:t>
            </a:r>
          </a:p>
          <a:p>
            <a:pPr marL="18288" indent="0">
              <a:buNone/>
            </a:pPr>
            <a:r>
              <a:rPr lang="ru-RU" sz="3200" b="1" i="1" dirty="0" err="1"/>
              <a:t>Мов</a:t>
            </a:r>
            <a:r>
              <a:rPr lang="ru-RU" sz="3200" b="1" i="1" dirty="0"/>
              <a:t> </a:t>
            </a:r>
            <a:r>
              <a:rPr lang="ru-RU" sz="3200" b="1" i="1" dirty="0" err="1"/>
              <a:t>сфінкс</a:t>
            </a:r>
            <a:r>
              <a:rPr lang="ru-RU" sz="3200" b="1" i="1" dirty="0"/>
              <a:t>, у душу </a:t>
            </a:r>
            <a:r>
              <a:rPr lang="ru-RU" sz="3200" b="1" i="1" dirty="0" err="1"/>
              <a:t>кігтями</a:t>
            </a:r>
            <a:r>
              <a:rPr lang="ru-RU" sz="3200" b="1" i="1" dirty="0"/>
              <a:t> </a:t>
            </a:r>
            <a:r>
              <a:rPr lang="ru-RU" sz="3200" b="1" i="1" dirty="0" err="1"/>
              <a:t>вп'ялилась</a:t>
            </a:r>
            <a:r>
              <a:rPr lang="ru-RU" sz="3200" b="1" i="1" dirty="0"/>
              <a:t> </a:t>
            </a:r>
          </a:p>
          <a:p>
            <a:pPr marL="18288" indent="0">
              <a:buNone/>
            </a:pPr>
            <a:r>
              <a:rPr lang="ru-RU" sz="3200" b="1" i="1" dirty="0"/>
              <a:t>І </a:t>
            </a:r>
            <a:r>
              <a:rPr lang="ru-RU" sz="3200" b="1" i="1" dirty="0" err="1"/>
              <a:t>смокче</a:t>
            </a:r>
            <a:r>
              <a:rPr lang="ru-RU" sz="3200" b="1" i="1" dirty="0"/>
              <a:t> кров, і </a:t>
            </a:r>
            <a:r>
              <a:rPr lang="ru-RU" sz="3200" b="1" i="1" dirty="0" err="1"/>
              <a:t>геть</a:t>
            </a:r>
            <a:r>
              <a:rPr lang="ru-RU" sz="3200" b="1" i="1" dirty="0"/>
              <a:t> </a:t>
            </a:r>
            <a:r>
              <a:rPr lang="ru-RU" sz="3200" b="1" i="1" dirty="0" err="1"/>
              <a:t>спокій</a:t>
            </a:r>
            <a:r>
              <a:rPr lang="ru-RU" sz="3200" b="1" i="1" dirty="0"/>
              <a:t> жене.</a:t>
            </a:r>
          </a:p>
        </p:txBody>
      </p:sp>
    </p:spTree>
    <p:extLst>
      <p:ext uri="{BB962C8B-B14F-4D97-AF65-F5344CB8AC3E}">
        <p14:creationId xmlns:p14="http://schemas.microsoft.com/office/powerpoint/2010/main" val="11325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5"/>
            <a:ext cx="3707905" cy="43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7104"/>
            <a:ext cx="54360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найромантичніших</a:t>
            </a:r>
            <a:r>
              <a:rPr lang="ru-RU" dirty="0"/>
              <a:t> </a:t>
            </a:r>
            <a:r>
              <a:rPr lang="ru-RU" dirty="0" err="1"/>
              <a:t>історій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 до шляхтянки </a:t>
            </a:r>
            <a:r>
              <a:rPr lang="ru-RU" dirty="0" err="1"/>
              <a:t>Целіни</a:t>
            </a:r>
            <a:r>
              <a:rPr lang="ru-RU" dirty="0"/>
              <a:t> </a:t>
            </a:r>
            <a:r>
              <a:rPr lang="ru-RU" dirty="0" err="1"/>
              <a:t>Журавської</a:t>
            </a:r>
            <a:r>
              <a:rPr lang="ru-RU" dirty="0"/>
              <a:t>. </a:t>
            </a:r>
            <a:r>
              <a:rPr lang="ru-RU" dirty="0" err="1"/>
              <a:t>Прекрасну</a:t>
            </a:r>
            <a:r>
              <a:rPr lang="ru-RU" dirty="0"/>
              <a:t> </a:t>
            </a:r>
            <a:r>
              <a:rPr lang="ru-RU" dirty="0" err="1"/>
              <a:t>дівчину</a:t>
            </a:r>
            <a:r>
              <a:rPr lang="ru-RU" dirty="0"/>
              <a:t> з </a:t>
            </a:r>
            <a:r>
              <a:rPr lang="ru-RU" dirty="0" err="1"/>
              <a:t>голівкою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богині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і </a:t>
            </a:r>
            <a:r>
              <a:rPr lang="ru-RU" dirty="0" err="1"/>
              <a:t>закохався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за </a:t>
            </a:r>
            <a:r>
              <a:rPr lang="ru-RU" dirty="0" err="1"/>
              <a:t>прозаїчних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— вона </a:t>
            </a:r>
            <a:r>
              <a:rPr lang="ru-RU" dirty="0" err="1"/>
              <a:t>сиділа</a:t>
            </a:r>
            <a:r>
              <a:rPr lang="ru-RU" dirty="0"/>
              <a:t> за </a:t>
            </a:r>
            <a:r>
              <a:rPr lang="ru-RU" dirty="0" err="1"/>
              <a:t>касовим</a:t>
            </a:r>
            <a:r>
              <a:rPr lang="ru-RU" dirty="0"/>
              <a:t> </a:t>
            </a:r>
            <a:r>
              <a:rPr lang="ru-RU" dirty="0" err="1"/>
              <a:t>віконцем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служила на </a:t>
            </a:r>
            <a:r>
              <a:rPr lang="ru-RU" dirty="0" err="1"/>
              <a:t>пошті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знов</a:t>
            </a:r>
            <a:r>
              <a:rPr lang="ru-RU" dirty="0"/>
              <a:t> і </a:t>
            </a:r>
            <a:r>
              <a:rPr lang="ru-RU" dirty="0" err="1"/>
              <a:t>знов</a:t>
            </a:r>
            <a:r>
              <a:rPr lang="ru-RU" dirty="0"/>
              <a:t>, поет </a:t>
            </a:r>
            <a:r>
              <a:rPr lang="ru-RU" dirty="0" err="1"/>
              <a:t>неодноразово</a:t>
            </a:r>
            <a:r>
              <a:rPr lang="ru-RU" dirty="0"/>
              <a:t> писав сам до себе </a:t>
            </a:r>
            <a:r>
              <a:rPr lang="ru-RU" dirty="0" err="1"/>
              <a:t>листи</a:t>
            </a:r>
            <a:r>
              <a:rPr lang="ru-RU" dirty="0"/>
              <a:t> і сам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відбирав</a:t>
            </a:r>
            <a:r>
              <a:rPr lang="ru-RU" dirty="0"/>
              <a:t>. </a:t>
            </a:r>
          </a:p>
          <a:p>
            <a:r>
              <a:rPr lang="ru-RU" dirty="0"/>
              <a:t>     Але </a:t>
            </a:r>
            <a:r>
              <a:rPr lang="ru-RU" dirty="0" err="1"/>
              <a:t>гордовита</a:t>
            </a:r>
            <a:r>
              <a:rPr lang="ru-RU" dirty="0"/>
              <a:t> </a:t>
            </a:r>
            <a:r>
              <a:rPr lang="ru-RU" dirty="0" err="1"/>
              <a:t>красуня</a:t>
            </a:r>
            <a:r>
              <a:rPr lang="ru-RU" dirty="0"/>
              <a:t> не могла </a:t>
            </a:r>
            <a:r>
              <a:rPr lang="ru-RU" dirty="0" err="1"/>
              <a:t>покохати</a:t>
            </a:r>
            <a:r>
              <a:rPr lang="ru-RU" dirty="0"/>
              <a:t> ”русина” з </a:t>
            </a:r>
            <a:r>
              <a:rPr lang="ru-RU" dirty="0" err="1"/>
              <a:t>рудим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 у </a:t>
            </a:r>
            <a:r>
              <a:rPr lang="ru-RU" dirty="0" err="1"/>
              <a:t>вишиваній</a:t>
            </a:r>
            <a:r>
              <a:rPr lang="ru-RU" dirty="0"/>
              <a:t> </a:t>
            </a:r>
            <a:r>
              <a:rPr lang="ru-RU" dirty="0" err="1"/>
              <a:t>сорочці</a:t>
            </a:r>
            <a:r>
              <a:rPr lang="ru-RU" dirty="0"/>
              <a:t> і </a:t>
            </a:r>
            <a:r>
              <a:rPr lang="ru-RU" dirty="0" err="1"/>
              <a:t>простими</a:t>
            </a:r>
            <a:r>
              <a:rPr lang="ru-RU" dirty="0"/>
              <a:t> манерами. </a:t>
            </a:r>
            <a:r>
              <a:rPr lang="ru-RU" dirty="0" err="1"/>
              <a:t>Оця</a:t>
            </a:r>
            <a:r>
              <a:rPr lang="ru-RU" dirty="0"/>
              <a:t> </a:t>
            </a:r>
            <a:r>
              <a:rPr lang="ru-RU" dirty="0" err="1"/>
              <a:t>нерозділена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мучила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 smtClean="0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будучи </a:t>
            </a:r>
            <a:r>
              <a:rPr lang="ru-RU" dirty="0" err="1"/>
              <a:t>цілковито</a:t>
            </a:r>
            <a:r>
              <a:rPr lang="ru-RU" dirty="0"/>
              <a:t> </a:t>
            </a:r>
            <a:r>
              <a:rPr lang="ru-RU" dirty="0" err="1"/>
              <a:t>байдужою</a:t>
            </a:r>
            <a:r>
              <a:rPr lang="ru-RU" dirty="0"/>
              <a:t> до </a:t>
            </a:r>
            <a:r>
              <a:rPr lang="ru-RU" dirty="0" smtClean="0"/>
              <a:t>Франка вона </a:t>
            </a:r>
            <a:r>
              <a:rPr lang="ru-RU" dirty="0" err="1"/>
              <a:t>намагалася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приязнь до себе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усіляко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за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ліпшої</a:t>
            </a:r>
            <a:r>
              <a:rPr lang="ru-RU" dirty="0"/>
              <a:t> </a:t>
            </a:r>
            <a:r>
              <a:rPr lang="ru-RU" dirty="0" err="1"/>
              <a:t>нагоди</a:t>
            </a:r>
            <a:r>
              <a:rPr lang="ru-RU" dirty="0"/>
              <a:t>. Сина </a:t>
            </a:r>
            <a:r>
              <a:rPr lang="ru-RU" dirty="0" err="1"/>
              <a:t>виганяють</a:t>
            </a:r>
            <a:r>
              <a:rPr lang="ru-RU" dirty="0"/>
              <a:t> з </a:t>
            </a:r>
            <a:r>
              <a:rPr lang="ru-RU" dirty="0" err="1"/>
              <a:t>гімназії</a:t>
            </a:r>
            <a:r>
              <a:rPr lang="ru-RU" dirty="0"/>
              <a:t> — Франко </a:t>
            </a:r>
            <a:r>
              <a:rPr lang="ru-RU" dirty="0" err="1"/>
              <a:t>допоможе</a:t>
            </a:r>
            <a:r>
              <a:rPr lang="ru-RU" dirty="0"/>
              <a:t>, </a:t>
            </a:r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скрута</a:t>
            </a:r>
            <a:r>
              <a:rPr lang="ru-RU" dirty="0"/>
              <a:t> — </a:t>
            </a:r>
            <a:r>
              <a:rPr lang="ru-RU" dirty="0" err="1"/>
              <a:t>він</a:t>
            </a:r>
            <a:r>
              <a:rPr lang="ru-RU" dirty="0"/>
              <a:t> грошей </a:t>
            </a:r>
            <a:r>
              <a:rPr lang="ru-RU" dirty="0" err="1"/>
              <a:t>дасть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є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жінку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підносять</a:t>
            </a:r>
            <a:r>
              <a:rPr lang="ru-RU" dirty="0"/>
              <a:t>. Один з них: коли </a:t>
            </a:r>
            <a:r>
              <a:rPr lang="ru-RU" dirty="0" err="1"/>
              <a:t>самотній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помирав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(дружина Ольга </a:t>
            </a:r>
            <a:r>
              <a:rPr lang="ru-RU" dirty="0" err="1"/>
              <a:t>Хоружинська</a:t>
            </a:r>
            <a:r>
              <a:rPr lang="ru-RU" dirty="0"/>
              <a:t> на той час </a:t>
            </a:r>
            <a:r>
              <a:rPr lang="ru-RU" dirty="0" err="1"/>
              <a:t>була</a:t>
            </a:r>
            <a:r>
              <a:rPr lang="ru-RU" dirty="0"/>
              <a:t> у </a:t>
            </a:r>
            <a:r>
              <a:rPr lang="ru-RU" dirty="0" err="1"/>
              <a:t>божевільні</a:t>
            </a:r>
            <a:r>
              <a:rPr lang="ru-RU" dirty="0"/>
              <a:t>), вона </a:t>
            </a:r>
            <a:r>
              <a:rPr lang="ru-RU" dirty="0" err="1"/>
              <a:t>прийшла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 і </a:t>
            </a:r>
            <a:r>
              <a:rPr lang="ru-RU" dirty="0" err="1"/>
              <a:t>доглядала</a:t>
            </a:r>
            <a:r>
              <a:rPr lang="ru-RU" dirty="0"/>
              <a:t> за ним...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4365104"/>
            <a:ext cx="3707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</a:rPr>
              <a:t>Целіна</a:t>
            </a:r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</a:rPr>
              <a:t>Журовська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</TotalTime>
  <Words>666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Лєна</dc:creator>
  <cp:lastModifiedBy>Lenovo</cp:lastModifiedBy>
  <cp:revision>4</cp:revision>
  <dcterms:created xsi:type="dcterms:W3CDTF">2014-11-25T12:53:39Z</dcterms:created>
  <dcterms:modified xsi:type="dcterms:W3CDTF">2014-11-25T13:25:13Z</dcterms:modified>
</cp:coreProperties>
</file>