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0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37B7C-F6BA-4D3D-947E-D42C82A9407F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C03CD-412D-45B7-9669-B604EE0F05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37B7C-F6BA-4D3D-947E-D42C82A9407F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C03CD-412D-45B7-9669-B604EE0F05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37B7C-F6BA-4D3D-947E-D42C82A9407F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C03CD-412D-45B7-9669-B604EE0F05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37B7C-F6BA-4D3D-947E-D42C82A9407F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C03CD-412D-45B7-9669-B604EE0F05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37B7C-F6BA-4D3D-947E-D42C82A9407F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C03CD-412D-45B7-9669-B604EE0F05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37B7C-F6BA-4D3D-947E-D42C82A9407F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C03CD-412D-45B7-9669-B604EE0F05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37B7C-F6BA-4D3D-947E-D42C82A9407F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C03CD-412D-45B7-9669-B604EE0F05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37B7C-F6BA-4D3D-947E-D42C82A9407F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C03CD-412D-45B7-9669-B604EE0F05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37B7C-F6BA-4D3D-947E-D42C82A9407F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C03CD-412D-45B7-9669-B604EE0F05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37B7C-F6BA-4D3D-947E-D42C82A9407F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C03CD-412D-45B7-9669-B604EE0F05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37B7C-F6BA-4D3D-947E-D42C82A9407F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C03CD-412D-45B7-9669-B604EE0F05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37B7C-F6BA-4D3D-947E-D42C82A9407F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C03CD-412D-45B7-9669-B604EE0F052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6864" cy="3054201"/>
          </a:xfrm>
        </p:spPr>
        <p:txBody>
          <a:bodyPr>
            <a:normAutofit fontScale="90000"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По правилам тут должно быть название учреждения, в котором ты обучаешься 20м шрифтом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Ernest Miller Hemingwa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564904"/>
            <a:ext cx="6408712" cy="3960440"/>
          </a:xfrm>
        </p:spPr>
        <p:txBody>
          <a:bodyPr>
            <a:normAutofit/>
          </a:bodyPr>
          <a:lstStyle/>
          <a:p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Тут должно быть че-то написано про то что это вообще за работа но че я не втыкаю сам разберись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“The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Old Man and the Sea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Student :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жук</a:t>
            </a: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Teacher :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жука</a:t>
            </a: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Kharkiv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2013.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 flipH="1">
            <a:off x="179512" y="548680"/>
            <a:ext cx="2196872" cy="504056"/>
          </a:xfrm>
        </p:spPr>
        <p:txBody>
          <a:bodyPr>
            <a:noAutofit/>
          </a:bodyPr>
          <a:lstStyle/>
          <a:p>
            <a:pPr algn="ctr"/>
            <a:r>
              <a:rPr lang="en-US" sz="3600" b="0" dirty="0" smtClean="0">
                <a:latin typeface="Times New Roman" pitchFamily="18" charset="0"/>
                <a:cs typeface="Times New Roman" pitchFamily="18" charset="0"/>
              </a:rPr>
              <a:t> Youth</a:t>
            </a:r>
            <a:endParaRPr lang="ru-RU" sz="36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427px-ErnestHemingwayBabyPictu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620688"/>
            <a:ext cx="3336532" cy="4680520"/>
          </a:xfrm>
        </p:spPr>
      </p:pic>
      <p:sp>
        <p:nvSpPr>
          <p:cNvPr id="14" name="Текст 13"/>
          <p:cNvSpPr>
            <a:spLocks noGrp="1"/>
          </p:cNvSpPr>
          <p:nvPr>
            <p:ph type="body" sz="half" idx="2"/>
          </p:nvPr>
        </p:nvSpPr>
        <p:spPr>
          <a:xfrm>
            <a:off x="251520" y="692696"/>
            <a:ext cx="2520279" cy="5832648"/>
          </a:xfrm>
        </p:spPr>
        <p:txBody>
          <a:bodyPr>
            <a:normAutofit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was born on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21 June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1899, in Oak Park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He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began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to write in a newspaper at the age of seventeen. His military career started with the beginning of the World War I, when he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joined a volunteer ambulance unit in the Italian army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1" name="Содержимое 10" descr="355px-Ernest_Hemingway_in_Milan_1918_retouched_3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6156176" y="620688"/>
            <a:ext cx="2778001" cy="46805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Bundesarchiv_Bild_183-84600-0001,_Ivens_und_Hemingway_bei_Ludwig_Renn,_Chef_der_XI._Internationalen_Brigaden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79512" y="332656"/>
            <a:ext cx="4353481" cy="3024336"/>
          </a:xfrm>
        </p:spPr>
      </p:pic>
      <p:sp>
        <p:nvSpPr>
          <p:cNvPr id="15" name="Прямоугольник 14"/>
          <p:cNvSpPr/>
          <p:nvPr/>
        </p:nvSpPr>
        <p:spPr>
          <a:xfrm>
            <a:off x="4644008" y="692696"/>
            <a:ext cx="43924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Ernest Hemingway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went to Cuba with counter-intelligence mission against Nazi spies in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1941. In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1949 he moved to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island. There he started to write the first pages of his new creation.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04048" y="116632"/>
            <a:ext cx="3312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Заголовок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51520" y="3789040"/>
            <a:ext cx="43924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He got down to his literary activity and soon he wrote one of his best works “The Old Man and the Sea”. It took him only eight weeks to create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draft.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 descr="629407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780928"/>
            <a:ext cx="4081636" cy="3231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836712"/>
            <a:ext cx="46805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writer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was awarded the Pulitzer Prize in 1953 and the Nobel Prize in Literature in 1954 for this work.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emingway-Days.jp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5220072" y="620688"/>
            <a:ext cx="2809561" cy="388843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4139952" y="4797152"/>
            <a:ext cx="3995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Hemingway himself described this creation as “the best I can write ever for all of my life”.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scan0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2132856"/>
            <a:ext cx="3010770" cy="412169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11560" y="1886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Заголовок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upload.wikimedia.org/wikipedia/commons/0/0f/Ernest_Hemingway_and_Henry_Strater%2C_Bahamas%2C_1935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://upload.wikimedia.org/wikipedia/commons/0/0f/Ernest_Hemingway_and_Henry_Strater%2C_Bahamas%2C_19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4075653" cy="5094567"/>
          </a:xfrm>
          <a:prstGeom prst="rect">
            <a:avLst/>
          </a:prstGeom>
          <a:noFill/>
        </p:spPr>
      </p:pic>
      <p:pic>
        <p:nvPicPr>
          <p:cNvPr id="4" name="Рисунок 3" descr="EH01306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5" y="332656"/>
            <a:ext cx="4049349" cy="331236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404664"/>
            <a:ext cx="41777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“The Old Man and the Sea”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4653136"/>
            <a:ext cx="41044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Буковки много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буковог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клпекурурдкркдпрПЛУКЗПУФФРДОО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231</Words>
  <Application>Microsoft Office PowerPoint</Application>
  <PresentationFormat>Экран (4:3)</PresentationFormat>
  <Paragraphs>20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По правилам тут должно быть название учреждения, в котором ты обучаешься 20м шрифтом   Ernest Miller Hemingway </vt:lpstr>
      <vt:lpstr> Youth</vt:lpstr>
      <vt:lpstr>Слайд 3</vt:lpstr>
      <vt:lpstr>Слайд 4</vt:lpstr>
      <vt:lpstr>Слайд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Ernest Miller Hemingway</dc:title>
  <dc:creator>Екатерина</dc:creator>
  <cp:lastModifiedBy>Екатерина</cp:lastModifiedBy>
  <cp:revision>24</cp:revision>
  <dcterms:created xsi:type="dcterms:W3CDTF">2013-12-16T15:55:35Z</dcterms:created>
  <dcterms:modified xsi:type="dcterms:W3CDTF">2013-12-16T18:59:57Z</dcterms:modified>
</cp:coreProperties>
</file>