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4788024" cy="1872208"/>
          </a:xfrm>
        </p:spPr>
        <p:txBody>
          <a:bodyPr>
            <a:noAutofit/>
          </a:bodyPr>
          <a:lstStyle/>
          <a:p>
            <a:r>
              <a:rPr lang="ru-RU" sz="6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Сальвадор </a:t>
            </a:r>
            <a:br>
              <a:rPr lang="ru-RU" sz="6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66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Далі</a:t>
            </a:r>
            <a:endParaRPr lang="ru-RU" sz="66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417840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«Моя живопись - это жизнь и пища, плоть и кровь. Не ищите в ней ни ума, ни чувства.»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С. Дали</a:t>
            </a:r>
          </a:p>
        </p:txBody>
      </p:sp>
      <p:pic>
        <p:nvPicPr>
          <p:cNvPr id="1026" name="Picture 2" descr="C:\Users\Папа\Downloads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72" y="188641"/>
            <a:ext cx="3888433" cy="496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4614"/>
            <a:ext cx="4608512" cy="648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4869160"/>
            <a:ext cx="4355976" cy="178621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/>
              <a:t>Руина с головой медузы и пейзажем.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1941г</a:t>
            </a:r>
            <a:r>
              <a:rPr lang="ru-RU" sz="4000" smtClean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0032" y="620688"/>
            <a:ext cx="4283968" cy="4158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17463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Веласкеса я узнал о свете, лучах, бликах и зеркалах куда больше,</a:t>
            </a:r>
            <a:b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мог бы узнать из сотен увесистых научных книг.</a:t>
            </a:r>
            <a:b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Его полотна- это золотая россыпь точных, выверенных решений.</a:t>
            </a:r>
            <a:b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С. Дали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85992" cy="498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89240"/>
            <a:ext cx="9144000" cy="1268760"/>
          </a:xfrm>
        </p:spPr>
        <p:txBody>
          <a:bodyPr/>
          <a:lstStyle/>
          <a:p>
            <a:pPr eaLnBrk="1" hangingPunct="1"/>
            <a:r>
              <a:rPr lang="ru-RU" sz="2400" b="1" smtClean="0"/>
              <a:t>Искушение святого Антония.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1946г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348163" cy="648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0" y="4267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Голливуд.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Дерево, масло. 1946г.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17232"/>
            <a:ext cx="9144000" cy="1340768"/>
          </a:xfrm>
        </p:spPr>
        <p:txBody>
          <a:bodyPr/>
          <a:lstStyle/>
          <a:p>
            <a:pPr eaLnBrk="1" hangingPunct="1"/>
            <a:r>
              <a:rPr lang="ru-RU" sz="2800" b="1" smtClean="0"/>
              <a:t>Портрет Пикассо.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Дерево, масло. 1947г.</a:t>
            </a:r>
            <a:r>
              <a:rPr lang="ru-RU" sz="4000" smtClean="0"/>
              <a:t> </a:t>
            </a:r>
          </a:p>
        </p:txBody>
      </p:sp>
      <p:pic>
        <p:nvPicPr>
          <p:cNvPr id="14339" name="Picture 5" descr="k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13" y="152400"/>
            <a:ext cx="41306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646" y="1700808"/>
            <a:ext cx="4032354" cy="148979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600" b="1" smtClean="0"/>
              <a:t>Автопортрет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600" b="1" smtClean="0"/>
              <a:t>(обнажённый)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600" smtClean="0"/>
              <a:t>Холст, масло. 1954г. </a:t>
            </a:r>
          </a:p>
        </p:txBody>
      </p:sp>
      <p:pic>
        <p:nvPicPr>
          <p:cNvPr id="15363" name="Picture 5" descr="k0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71197" cy="6457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08" y="1268760"/>
            <a:ext cx="4499992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Галатея со сферами.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1952г. </a:t>
            </a:r>
            <a:r>
              <a:rPr lang="ru-RU" sz="40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8915400" cy="1295400"/>
          </a:xfrm>
        </p:spPr>
        <p:txBody>
          <a:bodyPr>
            <a:normAutofit fontScale="92500" lnSpcReduction="10000"/>
          </a:bodyPr>
          <a:lstStyle/>
          <a:p>
            <a:pPr marL="0" indent="17463" algn="ctr" eaLnBrk="1" hangingPunct="1">
              <a:buFontTx/>
              <a:buNone/>
            </a:pPr>
            <a:r>
              <a:rPr lang="ru-RU" sz="2400" b="1" i="1" smtClean="0"/>
              <a:t>   </a:t>
            </a:r>
            <a:r>
              <a:rPr lang="ru-RU" sz="2800" i="1" smtClean="0"/>
              <a:t>Увидел - и запало в душу, и через кисть проявилось на холст. Это живопись. И то же самое - любовь.</a:t>
            </a:r>
          </a:p>
          <a:p>
            <a:pPr marL="0" indent="17463" algn="ctr" eaLnBrk="1" hangingPunct="1">
              <a:buFontTx/>
              <a:buNone/>
            </a:pPr>
            <a:r>
              <a:rPr lang="ru-RU" sz="2800" i="1" smtClean="0"/>
              <a:t>                                                                                      С. Дали</a:t>
            </a:r>
          </a:p>
        </p:txBody>
      </p:sp>
      <p:pic>
        <p:nvPicPr>
          <p:cNvPr id="16388" name="Picture 7" descr="k0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648075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i="1" smtClean="0"/>
              <a:t>Искусством я выправляю себя и заражаю нормальных людей.</a:t>
            </a:r>
            <a:br>
              <a:rPr lang="ru-RU" sz="2800" i="1" smtClean="0"/>
            </a:br>
            <a:r>
              <a:rPr lang="ru-RU" sz="2800" i="1" smtClean="0"/>
              <a:t>                                                                                  С. Дали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3200" y="4495800"/>
            <a:ext cx="2590800" cy="13716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Виноградари. Колесница Вакха.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Акварель.  1953г </a:t>
            </a:r>
          </a:p>
        </p:txBody>
      </p:sp>
      <p:pic>
        <p:nvPicPr>
          <p:cNvPr id="17412" name="Picture 5" descr="k0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6248400" cy="474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4005064"/>
            <a:ext cx="3923928" cy="1659632"/>
          </a:xfrm>
        </p:spPr>
        <p:txBody>
          <a:bodyPr/>
          <a:lstStyle/>
          <a:p>
            <a:pPr eaLnBrk="1" hangingPunct="1"/>
            <a:r>
              <a:rPr lang="ru-RU" sz="2800" b="1" smtClean="0"/>
              <a:t>Медитативная роза.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Холст,масло.1958г</a:t>
            </a:r>
            <a:r>
              <a:rPr lang="ru-RU" sz="3200" smtClean="0"/>
              <a:t>.</a:t>
            </a:r>
            <a:r>
              <a:rPr lang="ru-RU" sz="4000" smtClean="0"/>
              <a:t>  </a:t>
            </a:r>
          </a:p>
        </p:txBody>
      </p:sp>
      <p:pic>
        <p:nvPicPr>
          <p:cNvPr id="18436" name="Picture 5" descr="k0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9718"/>
            <a:ext cx="4968552" cy="6364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5229200"/>
            <a:ext cx="4139952" cy="1371600"/>
          </a:xfrm>
        </p:spPr>
        <p:txBody>
          <a:bodyPr/>
          <a:lstStyle/>
          <a:p>
            <a:pPr marL="3175" indent="11113" algn="ctr" eaLnBrk="1" hangingPunct="1">
              <a:buFontTx/>
              <a:buNone/>
            </a:pPr>
            <a:r>
              <a:rPr lang="ru-RU" sz="2400" b="1" smtClean="0"/>
              <a:t>Ваза с васильками.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1959г.</a:t>
            </a:r>
            <a:r>
              <a:rPr lang="ru-RU" smtClean="0"/>
              <a:t> </a:t>
            </a:r>
          </a:p>
        </p:txBody>
      </p:sp>
      <p:pic>
        <p:nvPicPr>
          <p:cNvPr id="19459" name="Picture 5" descr="k0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7752"/>
            <a:ext cx="4752528" cy="6456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Rectangle 6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4267200" cy="29257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i="1" smtClean="0"/>
              <a:t>Художник не тот, кто вдохновляется, а тот, кто вдохновляет.</a:t>
            </a:r>
            <a:br>
              <a:rPr lang="ru-RU" sz="2800" i="1" smtClean="0"/>
            </a:br>
            <a:r>
              <a:rPr lang="ru-RU" sz="2800" i="1" smtClean="0"/>
              <a:t>                     С. Дали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4191000"/>
            <a:ext cx="4114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/>
              <a:t>Гваделупская Богоматерь.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Холст, масло. 1959г.</a:t>
            </a:r>
            <a:r>
              <a:rPr lang="ru-RU" sz="4000" smtClean="0"/>
              <a:t> </a:t>
            </a:r>
          </a:p>
        </p:txBody>
      </p:sp>
      <p:pic>
        <p:nvPicPr>
          <p:cNvPr id="20483" name="Picture 5" descr="k0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216400" cy="653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Autofit/>
          </a:bodyPr>
          <a:lstStyle/>
          <a:p>
            <a:r>
              <a:rPr lang="ru-RU" sz="2400" b="1" i="1" smtClean="0"/>
              <a:t>«Для начала научитесь рисовать и писать как старые мастера,</a:t>
            </a:r>
            <a:br>
              <a:rPr lang="ru-RU" sz="2400" b="1" i="1" smtClean="0"/>
            </a:br>
            <a:r>
              <a:rPr lang="ru-RU" sz="2400" b="1" i="1" smtClean="0"/>
              <a:t>а уж потом действуйте по своему усмотрению - и вас будут уважать»                                                                                     </a:t>
            </a:r>
            <a:br>
              <a:rPr lang="ru-RU" sz="2400" b="1" i="1" smtClean="0"/>
            </a:br>
            <a:r>
              <a:rPr lang="ru-RU" sz="2400" b="1" i="1" smtClean="0"/>
              <a:t>                                                                                                          С. Дали</a:t>
            </a:r>
            <a:endParaRPr lang="ru-RU" sz="2400"/>
          </a:p>
        </p:txBody>
      </p:sp>
      <p:pic>
        <p:nvPicPr>
          <p:cNvPr id="4" name="Picture 5" descr="k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5638800" cy="4737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91200" y="1447800"/>
            <a:ext cx="2971800" cy="307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Натюрморт.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Холст, масло. 1918г.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Дворик в Порт-Лигате.</a:t>
            </a:r>
            <a:br>
              <a:rPr lang="ru-RU" sz="2400" b="1" smtClean="0"/>
            </a:br>
            <a:r>
              <a:rPr lang="ru-RU" sz="2400" b="1" smtClean="0"/>
              <a:t>Холст, масло. 1968г.</a:t>
            </a:r>
            <a:r>
              <a:rPr lang="ru-RU" sz="4000" smtClean="0"/>
              <a:t> </a:t>
            </a:r>
          </a:p>
        </p:txBody>
      </p:sp>
      <p:pic>
        <p:nvPicPr>
          <p:cNvPr id="21507" name="Picture 5" descr="k03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0488"/>
            <a:ext cx="6858000" cy="519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45224"/>
            <a:ext cx="8991600" cy="1412776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     </a:t>
            </a:r>
            <a:r>
              <a:rPr lang="ru-RU" sz="2800" smtClean="0"/>
              <a:t>Дали, повернувшись спиною, пишет портрет Гала,</a:t>
            </a:r>
            <a:br>
              <a:rPr lang="ru-RU" sz="2800" smtClean="0"/>
            </a:br>
            <a:r>
              <a:rPr lang="ru-RU" sz="2800" smtClean="0"/>
              <a:t>повернувшейся спиною виртуальными роговицами, </a:t>
            </a:r>
            <a:br>
              <a:rPr lang="ru-RU" sz="2800" smtClean="0"/>
            </a:br>
            <a:r>
              <a:rPr lang="ru-RU" sz="2800" smtClean="0"/>
              <a:t>временно отражёнными в шести зеркалах.</a:t>
            </a:r>
            <a:br>
              <a:rPr lang="ru-RU" sz="2800" smtClean="0"/>
            </a:br>
            <a:r>
              <a:rPr lang="ru-RU" sz="2800" smtClean="0"/>
              <a:t>                                                      Холст, масло. ок. 1972-1973г </a:t>
            </a:r>
          </a:p>
        </p:txBody>
      </p:sp>
      <p:pic>
        <p:nvPicPr>
          <p:cNvPr id="22531" name="Picture 5" descr="k0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666" y="188640"/>
            <a:ext cx="4854171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4048" y="980728"/>
            <a:ext cx="4139952" cy="5544616"/>
          </a:xfrm>
        </p:spPr>
        <p:txBody>
          <a:bodyPr>
            <a:normAutofit/>
          </a:bodyPr>
          <a:lstStyle/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Гала, глядящая на Средиземное море,</a:t>
            </a:r>
            <a:br>
              <a:rPr lang="ru-RU" sz="2400" b="1" smtClean="0"/>
            </a:br>
            <a:r>
              <a:rPr lang="ru-RU" sz="2400" b="1" smtClean="0"/>
              <a:t>на расстоянии двадцати метров превращается </a:t>
            </a:r>
            <a:br>
              <a:rPr lang="ru-RU" sz="2400" b="1" smtClean="0"/>
            </a:br>
            <a:r>
              <a:rPr lang="ru-RU" sz="2400" b="1" smtClean="0"/>
              <a:t>в портрет Авраама Линкольна.</a:t>
            </a:r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endParaRPr lang="uk-UA" sz="2400" b="1" smtClean="0"/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endParaRPr lang="uk-UA" sz="2400" b="1" smtClean="0"/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endParaRPr lang="uk-UA" sz="2400" b="1" smtClean="0"/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endParaRPr lang="ru-RU" sz="2400" b="1" smtClean="0"/>
          </a:p>
          <a:p>
            <a:pPr marL="3175" indent="11113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1976г </a:t>
            </a:r>
          </a:p>
        </p:txBody>
      </p:sp>
      <p:pic>
        <p:nvPicPr>
          <p:cNvPr id="23555" name="Picture 5" descr="k0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694238" cy="641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marL="3175" indent="-3175"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2400" smtClean="0"/>
              <a:t>Рука Дали похищает золотое руно, имеющее форму облака, </a:t>
            </a:r>
            <a:br>
              <a:rPr lang="ru-RU" sz="2400" smtClean="0"/>
            </a:br>
            <a:r>
              <a:rPr lang="ru-RU" sz="2400" smtClean="0"/>
              <a:t>чтобы показать Галу - зарю, совершенно обнажённую,</a:t>
            </a:r>
            <a:br>
              <a:rPr lang="ru-RU" sz="2400" smtClean="0"/>
            </a:br>
            <a:r>
              <a:rPr lang="ru-RU" sz="2400" smtClean="0"/>
              <a:t>там, далеко, очень далеко, по ту сторону солнца.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             Холст, масло. 1977г.</a:t>
            </a:r>
            <a:r>
              <a:rPr lang="ru-RU" sz="2000" smtClean="0"/>
              <a:t>  </a:t>
            </a:r>
          </a:p>
        </p:txBody>
      </p:sp>
      <p:pic>
        <p:nvPicPr>
          <p:cNvPr id="24579" name="Picture 5" descr="k0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934200" cy="4906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smtClean="0"/>
              <a:t>Дали, приподнимающий поверхность Средиземного моря,</a:t>
            </a:r>
            <a:br>
              <a:rPr lang="ru-RU" sz="2400" b="1" smtClean="0"/>
            </a:br>
            <a:r>
              <a:rPr lang="ru-RU" sz="2400" b="1" smtClean="0"/>
              <a:t>чтобы показать Гала рождение Венеры.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1977г. </a:t>
            </a:r>
          </a:p>
        </p:txBody>
      </p:sp>
      <p:pic>
        <p:nvPicPr>
          <p:cNvPr id="25603" name="Picture 5" descr="k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184576" cy="5406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05264"/>
            <a:ext cx="9144000" cy="85429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i="1" smtClean="0"/>
              <a:t>     </a:t>
            </a:r>
            <a:r>
              <a:rPr lang="ru-RU" sz="2800" i="1" smtClean="0"/>
              <a:t>Аллегория весны.</a:t>
            </a:r>
            <a:br>
              <a:rPr lang="ru-RU" sz="2800" i="1" smtClean="0"/>
            </a:br>
            <a:r>
              <a:rPr lang="ru-RU" sz="2800" i="1" smtClean="0"/>
              <a:t>Дерево, масло. 1978г.</a:t>
            </a:r>
            <a:r>
              <a:rPr lang="ru-RU" sz="2800" smtClean="0"/>
              <a:t> </a:t>
            </a:r>
            <a:r>
              <a:rPr lang="ru-RU" sz="2800" b="1" i="1" smtClean="0"/>
              <a:t> </a:t>
            </a:r>
            <a:endParaRPr lang="ru-RU" sz="2400" b="1" i="1" smtClean="0"/>
          </a:p>
        </p:txBody>
      </p:sp>
      <p:pic>
        <p:nvPicPr>
          <p:cNvPr id="26627" name="Picture 5" descr="k0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53400" cy="5376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smtClean="0"/>
              <a:t>Христос Гала.</a:t>
            </a:r>
            <a:br>
              <a:rPr lang="ru-RU" sz="2800" smtClean="0"/>
            </a:br>
            <a:r>
              <a:rPr lang="ru-RU" sz="2800" smtClean="0"/>
              <a:t>Холст, масло. 1978г.</a:t>
            </a:r>
            <a:r>
              <a:rPr lang="ru-RU" smtClean="0"/>
              <a:t> </a:t>
            </a:r>
          </a:p>
        </p:txBody>
      </p:sp>
      <p:pic>
        <p:nvPicPr>
          <p:cNvPr id="27651" name="Picture 5" descr="k0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562600" cy="545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61248"/>
            <a:ext cx="9144000" cy="119675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smtClean="0"/>
              <a:t>Гармония сфер.</a:t>
            </a:r>
            <a:br>
              <a:rPr lang="ru-RU" sz="2400" i="1" smtClean="0"/>
            </a:br>
            <a:r>
              <a:rPr lang="ru-RU" sz="2400" i="1" smtClean="0"/>
              <a:t>Холст, масло. 1978г.</a:t>
            </a:r>
            <a:r>
              <a:rPr lang="ru-RU" sz="4000" i="1" smtClean="0"/>
              <a:t> </a:t>
            </a:r>
          </a:p>
        </p:txBody>
      </p:sp>
      <p:pic>
        <p:nvPicPr>
          <p:cNvPr id="28675" name="Picture 5" descr="k0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334000" cy="529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343400"/>
          </a:xfrm>
        </p:spPr>
        <p:txBody>
          <a:bodyPr/>
          <a:lstStyle/>
          <a:p>
            <a:pPr marL="3175" indent="-3175" algn="ctr" eaLnBrk="1" hangingPunct="1">
              <a:buFontTx/>
              <a:buNone/>
            </a:pPr>
            <a:r>
              <a:rPr lang="ru-RU" smtClean="0"/>
              <a:t>«Произведение искусства не пробуждает во мне никаких чувств. Глядя на шедевр, я прихожу в экстаз от того, чему могу научиться. </a:t>
            </a:r>
          </a:p>
          <a:p>
            <a:pPr marL="3175" indent="-3175" algn="ctr" eaLnBrk="1" hangingPunct="1">
              <a:buFontTx/>
              <a:buNone/>
            </a:pPr>
            <a:r>
              <a:rPr lang="ru-RU" smtClean="0"/>
              <a:t>   Мне и в голову не приходит растекаться в умилении»</a:t>
            </a:r>
          </a:p>
          <a:p>
            <a:pPr marL="3175" indent="-3175" algn="ctr" eaLnBrk="1" hangingPunct="1"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                С. Дали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mtClean="0"/>
              <a:t>Виконав</a:t>
            </a:r>
            <a:br>
              <a:rPr lang="uk-UA" smtClean="0"/>
            </a:br>
            <a:r>
              <a:rPr lang="uk-UA" smtClean="0"/>
              <a:t>учень 11 класу</a:t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Сєдих Дмитро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таке сюрреалізм?</a:t>
            </a:r>
            <a:endParaRPr lang="ru-RU" sz="6000">
              <a:ln w="190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353944" cy="4525963"/>
          </a:xfrm>
        </p:spPr>
        <p:txBody>
          <a:bodyPr>
            <a:normAutofit/>
          </a:bodyPr>
          <a:lstStyle/>
          <a:p>
            <a:pPr marL="0" indent="17463" algn="just">
              <a:buNone/>
            </a:pPr>
            <a:r>
              <a:rPr lang="ru-RU" smtClean="0"/>
              <a:t>«Сюрреализм - не партия, не ярлык, а единственное в своём роде состояние</a:t>
            </a:r>
            <a:br>
              <a:rPr lang="ru-RU" smtClean="0"/>
            </a:br>
            <a:r>
              <a:rPr lang="ru-RU" smtClean="0"/>
              <a:t>духа, не скованное ни лозунгами, ни моралью. Сюрреализм – полная свобода</a:t>
            </a:r>
            <a:br>
              <a:rPr lang="ru-RU" smtClean="0"/>
            </a:br>
            <a:r>
              <a:rPr lang="ru-RU" smtClean="0"/>
              <a:t>человеческого существа и право его грезить. Я не сюрреалист, я – сюрреализм…»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>                                                             </a:t>
            </a:r>
          </a:p>
          <a:p>
            <a:pPr marL="0" indent="17463" algn="just">
              <a:buNone/>
            </a:pPr>
            <a:r>
              <a:rPr lang="ru-RU" b="1" i="1" smtClean="0"/>
              <a:t>                                                                        </a:t>
            </a:r>
            <a:r>
              <a:rPr lang="ru-RU" smtClean="0"/>
              <a:t>С. Дали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2116"/>
            <a:ext cx="4779640" cy="6427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1484784"/>
            <a:ext cx="428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/>
              <a:t>Автопортрет в мастерской.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1918-1919г </a:t>
            </a:r>
            <a:endParaRPr lang="ru-RU" sz="2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789040"/>
            <a:ext cx="4284662" cy="3429000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"Искусством я выправляю себя и заражаю </a:t>
            </a:r>
            <a:br>
              <a:rPr lang="ru-RU" sz="2400" b="1" i="1" smtClean="0"/>
            </a:br>
            <a:r>
              <a:rPr lang="ru-RU" sz="2400" b="1" i="1" smtClean="0"/>
              <a:t>нормальных людей."</a:t>
            </a:r>
            <a:br>
              <a:rPr lang="ru-RU" sz="2400" b="1" i="1" smtClean="0"/>
            </a:br>
            <a:r>
              <a:rPr lang="ru-RU" sz="2400" b="1" i="1" smtClean="0"/>
              <a:t>                                                             С. Дали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354"/>
            <a:ext cx="4824536" cy="6416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4048" y="1412776"/>
            <a:ext cx="4139952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smtClean="0"/>
              <a:t>Сюрреалистическая композиция.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Холст, масло. 1928г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211638" cy="559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Тлеющий осёл. Дерево, масло, коллаж(галька). 1928г.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0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43600" cy="4383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627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100" i="1" smtClean="0"/>
              <a:t>Я всегда видел то, чего другие не видели; </a:t>
            </a:r>
            <a:br>
              <a:rPr lang="ru-RU" sz="3100" i="1" smtClean="0"/>
            </a:br>
            <a:r>
              <a:rPr lang="ru-RU" sz="3100" i="1" smtClean="0"/>
              <a:t>а того, что видели другие, я не видел.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                                                                                       С. Дали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Отнятие от груди, питающей мебелью-кормом.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Дерево, масло. 1934г. 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smtClean="0"/>
              <a:t>Искусство - ужасная болезнь, но жить без неё пока нельзя.</a:t>
            </a:r>
            <a:br>
              <a:rPr lang="ru-RU" sz="2400" i="1" smtClean="0"/>
            </a:br>
            <a:r>
              <a:rPr lang="ru-RU" sz="2400" i="1" smtClean="0"/>
              <a:t>                                                                                               С. Дали</a:t>
            </a:r>
            <a:r>
              <a:rPr lang="ru-RU" sz="3200" i="1" smtClean="0"/>
              <a:t> </a:t>
            </a:r>
          </a:p>
        </p:txBody>
      </p:sp>
      <p:pic>
        <p:nvPicPr>
          <p:cNvPr id="5" name="Picture 5" descr="k0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927394"/>
            <a:ext cx="4707633" cy="577820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3140968"/>
            <a:ext cx="358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Атавистические останки дождя.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Холст, масло. 1934г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0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5791200" cy="479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72200" y="4653136"/>
            <a:ext cx="2514600" cy="163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Мёд слаще крови.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Дерево, масло. 1941г.</a:t>
            </a: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4664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smtClean="0"/>
              <a:t>Костыль - деревянная подпорка, производное от философии картезианства.</a:t>
            </a:r>
            <a:br>
              <a:rPr lang="ru-RU" sz="2100" b="1" smtClean="0"/>
            </a:br>
            <a:r>
              <a:rPr lang="ru-RU" sz="2100" b="1" smtClean="0"/>
              <a:t>Обычно используется для поддержки нежности в мягких структурах.</a:t>
            </a:r>
            <a:br>
              <a:rPr lang="ru-RU" sz="2100" b="1" smtClean="0"/>
            </a:br>
            <a:r>
              <a:rPr lang="ru-RU" sz="2100" b="1" smtClean="0"/>
              <a:t>                                                                                    С. Дали </a:t>
            </a:r>
            <a:endParaRPr lang="ru-RU" sz="21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329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Сальвадор  Далі</vt:lpstr>
      <vt:lpstr>«Для начала научитесь рисовать и писать как старые мастера, а уж потом действуйте по своему усмотрению - и вас будут уважать»                                                                                                                                                                                                С. Дали</vt:lpstr>
      <vt:lpstr>Що таке сюрреалізм?</vt:lpstr>
      <vt:lpstr>"Искусством я выправляю себя и заражаю  нормальных людей."                                                              С. Дали </vt:lpstr>
      <vt:lpstr>Сюрреалистическая композиция. Холст, масло. 1928г </vt:lpstr>
      <vt:lpstr>Слайд 6</vt:lpstr>
      <vt:lpstr>Я всегда видел то, чего другие не видели;  а того, что видели другие, я не видел.                                                                                        С. Дали</vt:lpstr>
      <vt:lpstr>Искусство - ужасная болезнь, но жить без неё пока нельзя.                                                                                                С. Дали </vt:lpstr>
      <vt:lpstr>Слайд 9</vt:lpstr>
      <vt:lpstr>Руина с головой медузы и пейзажем. Холст, масло. 1941г </vt:lpstr>
      <vt:lpstr>Искушение святого Антония. Холст, масло. 1946г </vt:lpstr>
      <vt:lpstr>Слайд 12</vt:lpstr>
      <vt:lpstr>Портрет Пикассо. Дерево, масло. 1947г. </vt:lpstr>
      <vt:lpstr>Слайд 14</vt:lpstr>
      <vt:lpstr>Галатея со сферами. Холст, масло. 1952г.  </vt:lpstr>
      <vt:lpstr>Искусством я выправляю себя и заражаю нормальных людей.                                                                                   С. Дали</vt:lpstr>
      <vt:lpstr>Медитативная роза. Холст,масло.1958г.  </vt:lpstr>
      <vt:lpstr>Художник не тот, кто вдохновляется, а тот, кто вдохновляет.                      С. Дали</vt:lpstr>
      <vt:lpstr>Гваделупская Богоматерь. Холст, масло. 1959г. </vt:lpstr>
      <vt:lpstr>Дворик в Порт-Лигате. Холст, масло. 1968г. </vt:lpstr>
      <vt:lpstr>Слайд 21</vt:lpstr>
      <vt:lpstr>Слайд 22</vt:lpstr>
      <vt:lpstr>Слайд 23</vt:lpstr>
      <vt:lpstr>Дали, приподнимающий поверхность Средиземного моря, чтобы показать Гала рождение Венеры. Холст, масло. 1977г. </vt:lpstr>
      <vt:lpstr>Слайд 25</vt:lpstr>
      <vt:lpstr>Христос Гала. Холст, масло. 1978г. </vt:lpstr>
      <vt:lpstr>Гармония сфер. Холст, масло. 1978г. </vt:lpstr>
      <vt:lpstr>Слайд 28</vt:lpstr>
      <vt:lpstr>Виконав учень 11 класу  Сєдих Дмитро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 Далі</dc:title>
  <dc:creator>Папа</dc:creator>
  <cp:lastModifiedBy>Папа</cp:lastModifiedBy>
  <cp:revision>11</cp:revision>
  <dcterms:created xsi:type="dcterms:W3CDTF">2013-11-20T16:35:40Z</dcterms:created>
  <dcterms:modified xsi:type="dcterms:W3CDTF">2013-11-20T21:54:42Z</dcterms:modified>
</cp:coreProperties>
</file>