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4" autoAdjust="0"/>
    <p:restoredTop sz="94637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71289-B19F-49E1-97C7-614944DE85DA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DF004-8441-4C6C-BA30-B2426C94B3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3DF004-8441-4C6C-BA30-B2426C94B3F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CE7404-5F89-4BD2-97F7-B3DA80BDF8F2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6F2162-F2C5-47CA-8E07-4CB2F284D08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286808" cy="1285884"/>
          </a:xfrm>
        </p:spPr>
        <p:txBody>
          <a:bodyPr>
            <a:normAutofit/>
          </a:bodyPr>
          <a:lstStyle/>
          <a:p>
            <a:r>
              <a:rPr lang="en-US" dirty="0" smtClean="0"/>
              <a:t>  Places of interest in Spain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4271938" y="4857760"/>
            <a:ext cx="1728822" cy="19288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2" name="Picture 8" descr="http://tez.perm.ru/upload/medialibrary/ffe/spain-iz-pe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3"/>
            <a:ext cx="3857652" cy="1928826"/>
          </a:xfrm>
          <a:prstGeom prst="rect">
            <a:avLst/>
          </a:prstGeom>
          <a:noFill/>
        </p:spPr>
      </p:pic>
      <p:pic>
        <p:nvPicPr>
          <p:cNvPr id="1034" name="Picture 10" descr="http://pradatravel.ua/media/regions/costadels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1"/>
            <a:ext cx="3857652" cy="1928827"/>
          </a:xfrm>
          <a:prstGeom prst="rect">
            <a:avLst/>
          </a:prstGeom>
          <a:noFill/>
        </p:spPr>
      </p:pic>
      <p:pic>
        <p:nvPicPr>
          <p:cNvPr id="1036" name="Picture 12" descr="http://nicetravel.kz/uploads/posts/2009-08/1251365838_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3857652" cy="2143140"/>
          </a:xfrm>
          <a:prstGeom prst="rect">
            <a:avLst/>
          </a:prstGeom>
          <a:noFill/>
        </p:spPr>
      </p:pic>
      <p:pic>
        <p:nvPicPr>
          <p:cNvPr id="1038" name="Picture 14" descr="http://www.vokrugsveta.ru/img/cmn/2007/05/14/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857628"/>
            <a:ext cx="385765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en-US" dirty="0" smtClean="0"/>
              <a:t>Burgos cathedral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857760"/>
            <a:ext cx="8329642" cy="146684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3794" name="Picture 2" descr="Файл:Catedral de Burgos 19ago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56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en-US" dirty="0" smtClean="0"/>
              <a:t>The historic center of Cordoba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Файл:Mezquita Orange Tree Courty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850112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/>
          <a:lstStyle/>
          <a:p>
            <a:r>
              <a:rPr lang="en-US" dirty="0" smtClean="0"/>
              <a:t>Ibiza, Spain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politec.ru/img/cities/694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37739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en-US" dirty="0" smtClean="0"/>
              <a:t>Park </a:t>
            </a:r>
            <a:r>
              <a:rPr lang="en-US" dirty="0" err="1" smtClean="0"/>
              <a:t>Guell</a:t>
            </a:r>
            <a:r>
              <a:rPr lang="en-US" dirty="0" smtClean="0"/>
              <a:t> in Spain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://etotmir1.ru/wp-content/uploads/2013/02/Park-Gue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58678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r>
              <a:rPr lang="en-US" dirty="0" smtClean="0"/>
              <a:t>Seville Cathedral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Файл:Cathedral and Archivo de Indias - Sev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23</Words>
  <Application>Microsoft Office PowerPoint</Application>
  <PresentationFormat>Экран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Places of interest in Spain </vt:lpstr>
      <vt:lpstr>Burgos cathedral</vt:lpstr>
      <vt:lpstr>The historic center of Cordoba</vt:lpstr>
      <vt:lpstr>Ibiza, Spain</vt:lpstr>
      <vt:lpstr>Park Guell in Spain</vt:lpstr>
      <vt:lpstr>Seville Cathedral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of interest in Spain</dc:title>
  <dc:creator>Admin</dc:creator>
  <cp:lastModifiedBy>Златусик</cp:lastModifiedBy>
  <cp:revision>4</cp:revision>
  <dcterms:created xsi:type="dcterms:W3CDTF">2014-01-15T19:39:46Z</dcterms:created>
  <dcterms:modified xsi:type="dcterms:W3CDTF">2014-01-15T17:20:19Z</dcterms:modified>
</cp:coreProperties>
</file>