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72" r:id="rId6"/>
    <p:sldId id="273" r:id="rId7"/>
    <p:sldId id="260" r:id="rId8"/>
    <p:sldId id="261" r:id="rId9"/>
    <p:sldId id="274" r:id="rId10"/>
    <p:sldId id="276" r:id="rId11"/>
    <p:sldId id="271" r:id="rId12"/>
    <p:sldId id="275" r:id="rId13"/>
    <p:sldId id="264" r:id="rId14"/>
    <p:sldId id="265" r:id="rId15"/>
    <p:sldId id="266" r:id="rId16"/>
    <p:sldId id="267" r:id="rId17"/>
    <p:sldId id="268"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52" autoAdjust="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9A14E-D09A-489B-9EFC-11F688605DD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3976848B-A1D0-41D2-92FC-AEAA526DA9C7}">
      <dgm:prSet phldrT="[Текст]"/>
      <dgm:spPr>
        <a:solidFill>
          <a:schemeClr val="accent6">
            <a:lumMod val="75000"/>
            <a:alpha val="77000"/>
          </a:schemeClr>
        </a:solidFill>
      </dgm:spPr>
      <dgm:t>
        <a:bodyPr/>
        <a:lstStyle/>
        <a:p>
          <a:r>
            <a:rPr lang="ru-RU" b="1" dirty="0" err="1" smtClean="0"/>
            <a:t>Промисловість</a:t>
          </a:r>
          <a:endParaRPr lang="ru-RU" dirty="0"/>
        </a:p>
      </dgm:t>
    </dgm:pt>
    <dgm:pt modelId="{A3EBE078-B31D-4117-B387-2DE7A704A838}" type="parTrans" cxnId="{DA7F6B90-F93B-482C-B78F-887ED484AFA1}">
      <dgm:prSet/>
      <dgm:spPr/>
      <dgm:t>
        <a:bodyPr/>
        <a:lstStyle/>
        <a:p>
          <a:endParaRPr lang="ru-RU"/>
        </a:p>
      </dgm:t>
    </dgm:pt>
    <dgm:pt modelId="{B86B5B7C-15BA-45F8-B204-DACB1027F35E}" type="sibTrans" cxnId="{DA7F6B90-F93B-482C-B78F-887ED484AFA1}">
      <dgm:prSet/>
      <dgm:spPr>
        <a:solidFill>
          <a:schemeClr val="accent6">
            <a:lumMod val="60000"/>
            <a:lumOff val="40000"/>
          </a:schemeClr>
        </a:solidFill>
      </dgm:spPr>
      <dgm:t>
        <a:bodyPr/>
        <a:lstStyle/>
        <a:p>
          <a:endParaRPr lang="ru-RU"/>
        </a:p>
      </dgm:t>
    </dgm:pt>
    <dgm:pt modelId="{1CFAAB71-ED68-430F-B045-F0744E3901A9}">
      <dgm:prSet phldrT="[Текст]"/>
      <dgm:spPr>
        <a:solidFill>
          <a:schemeClr val="accent6">
            <a:lumMod val="75000"/>
          </a:schemeClr>
        </a:solidFill>
      </dgm:spPr>
      <dgm:t>
        <a:bodyPr/>
        <a:lstStyle/>
        <a:p>
          <a:r>
            <a:rPr lang="ru-RU" b="1" dirty="0" smtClean="0"/>
            <a:t>Теплове </a:t>
          </a:r>
          <a:r>
            <a:rPr lang="ru-RU" b="1" dirty="0" err="1" smtClean="0"/>
            <a:t>забруднення</a:t>
          </a:r>
          <a:r>
            <a:rPr lang="ru-RU" b="1" dirty="0" smtClean="0"/>
            <a:t> води</a:t>
          </a:r>
          <a:endParaRPr lang="ru-RU" dirty="0"/>
        </a:p>
      </dgm:t>
    </dgm:pt>
    <dgm:pt modelId="{3438AF31-5912-41FD-99C4-866DC6E29B7C}" type="parTrans" cxnId="{62F2102A-DE79-4FC9-A714-E993900C4FB0}">
      <dgm:prSet/>
      <dgm:spPr/>
      <dgm:t>
        <a:bodyPr/>
        <a:lstStyle/>
        <a:p>
          <a:endParaRPr lang="ru-RU"/>
        </a:p>
      </dgm:t>
    </dgm:pt>
    <dgm:pt modelId="{8C34B0AA-62E4-4E83-949E-AB2FBD544A47}" type="sibTrans" cxnId="{62F2102A-DE79-4FC9-A714-E993900C4FB0}">
      <dgm:prSet/>
      <dgm:spPr>
        <a:solidFill>
          <a:schemeClr val="accent6">
            <a:lumMod val="60000"/>
            <a:lumOff val="40000"/>
          </a:schemeClr>
        </a:solidFill>
      </dgm:spPr>
      <dgm:t>
        <a:bodyPr/>
        <a:lstStyle/>
        <a:p>
          <a:endParaRPr lang="ru-RU"/>
        </a:p>
      </dgm:t>
    </dgm:pt>
    <dgm:pt modelId="{53A6761B-19CA-45A8-B87B-0DAA16803F90}">
      <dgm:prSet phldrT="[Текст]"/>
      <dgm:spPr>
        <a:solidFill>
          <a:schemeClr val="accent6">
            <a:lumMod val="75000"/>
          </a:schemeClr>
        </a:solidFill>
      </dgm:spPr>
      <dgm:t>
        <a:bodyPr/>
        <a:lstStyle/>
        <a:p>
          <a:r>
            <a:rPr lang="ru-RU" b="1" dirty="0" err="1" smtClean="0"/>
            <a:t>Сільське</a:t>
          </a:r>
          <a:r>
            <a:rPr lang="ru-RU" b="1" dirty="0" smtClean="0"/>
            <a:t> </a:t>
          </a:r>
          <a:r>
            <a:rPr lang="ru-RU" b="1" dirty="0" err="1" smtClean="0"/>
            <a:t>господарство</a:t>
          </a:r>
          <a:endParaRPr lang="ru-RU" dirty="0"/>
        </a:p>
      </dgm:t>
    </dgm:pt>
    <dgm:pt modelId="{9BB9E1B6-AAC9-4A25-92D8-9875D861A3DA}" type="parTrans" cxnId="{55A41654-066D-4C03-9CC5-4F9D735375D2}">
      <dgm:prSet/>
      <dgm:spPr/>
      <dgm:t>
        <a:bodyPr/>
        <a:lstStyle/>
        <a:p>
          <a:endParaRPr lang="ru-RU"/>
        </a:p>
      </dgm:t>
    </dgm:pt>
    <dgm:pt modelId="{873102F5-CA17-45D9-A66E-F4AD14588963}" type="sibTrans" cxnId="{55A41654-066D-4C03-9CC5-4F9D735375D2}">
      <dgm:prSet/>
      <dgm:spPr>
        <a:solidFill>
          <a:schemeClr val="accent6">
            <a:lumMod val="60000"/>
            <a:lumOff val="40000"/>
          </a:schemeClr>
        </a:solidFill>
      </dgm:spPr>
      <dgm:t>
        <a:bodyPr/>
        <a:lstStyle/>
        <a:p>
          <a:endParaRPr lang="ru-RU"/>
        </a:p>
      </dgm:t>
    </dgm:pt>
    <dgm:pt modelId="{3B8338D3-58FB-4F8E-8CEF-692FD1F0D372}">
      <dgm:prSet phldrT="[Текст]"/>
      <dgm:spPr>
        <a:solidFill>
          <a:schemeClr val="accent6">
            <a:lumMod val="75000"/>
          </a:schemeClr>
        </a:solidFill>
      </dgm:spPr>
      <dgm:t>
        <a:bodyPr/>
        <a:lstStyle/>
        <a:p>
          <a:r>
            <a:rPr lang="ru-RU" b="1" dirty="0" err="1" smtClean="0"/>
            <a:t>Населені</a:t>
          </a:r>
          <a:r>
            <a:rPr lang="ru-RU" b="1" dirty="0" smtClean="0"/>
            <a:t> </a:t>
          </a:r>
          <a:r>
            <a:rPr lang="ru-RU" b="1" dirty="0" err="1" smtClean="0"/>
            <a:t>пункти</a:t>
          </a:r>
          <a:endParaRPr lang="ru-RU" dirty="0"/>
        </a:p>
      </dgm:t>
    </dgm:pt>
    <dgm:pt modelId="{7558F131-1289-4C17-B993-A591F449FD7E}" type="parTrans" cxnId="{9F877458-E054-481B-AB87-048581FF4239}">
      <dgm:prSet/>
      <dgm:spPr/>
      <dgm:t>
        <a:bodyPr/>
        <a:lstStyle/>
        <a:p>
          <a:endParaRPr lang="ru-RU"/>
        </a:p>
      </dgm:t>
    </dgm:pt>
    <dgm:pt modelId="{0E5B9958-7CB7-4CAE-AA85-CC0B8BEE6B3A}" type="sibTrans" cxnId="{9F877458-E054-481B-AB87-048581FF4239}">
      <dgm:prSet/>
      <dgm:spPr>
        <a:solidFill>
          <a:schemeClr val="accent6">
            <a:lumMod val="60000"/>
            <a:lumOff val="40000"/>
          </a:schemeClr>
        </a:solidFill>
      </dgm:spPr>
      <dgm:t>
        <a:bodyPr/>
        <a:lstStyle/>
        <a:p>
          <a:endParaRPr lang="ru-RU"/>
        </a:p>
      </dgm:t>
    </dgm:pt>
    <dgm:pt modelId="{7092CC81-7D4B-4333-8F5B-7522BCA3A92B}" type="pres">
      <dgm:prSet presAssocID="{2BB9A14E-D09A-489B-9EFC-11F688605DDF}" presName="cycle" presStyleCnt="0">
        <dgm:presLayoutVars>
          <dgm:dir/>
          <dgm:resizeHandles val="exact"/>
        </dgm:presLayoutVars>
      </dgm:prSet>
      <dgm:spPr/>
      <dgm:t>
        <a:bodyPr/>
        <a:lstStyle/>
        <a:p>
          <a:endParaRPr lang="ru-RU"/>
        </a:p>
      </dgm:t>
    </dgm:pt>
    <dgm:pt modelId="{9154AF60-7BBB-47A7-89DE-D22A8B42F670}" type="pres">
      <dgm:prSet presAssocID="{3976848B-A1D0-41D2-92FC-AEAA526DA9C7}" presName="node" presStyleLbl="node1" presStyleIdx="0" presStyleCnt="4">
        <dgm:presLayoutVars>
          <dgm:bulletEnabled val="1"/>
        </dgm:presLayoutVars>
      </dgm:prSet>
      <dgm:spPr/>
      <dgm:t>
        <a:bodyPr/>
        <a:lstStyle/>
        <a:p>
          <a:endParaRPr lang="ru-RU"/>
        </a:p>
      </dgm:t>
    </dgm:pt>
    <dgm:pt modelId="{08D8403F-C297-420A-8006-BC434024B758}" type="pres">
      <dgm:prSet presAssocID="{B86B5B7C-15BA-45F8-B204-DACB1027F35E}" presName="sibTrans" presStyleLbl="sibTrans2D1" presStyleIdx="0" presStyleCnt="4"/>
      <dgm:spPr/>
      <dgm:t>
        <a:bodyPr/>
        <a:lstStyle/>
        <a:p>
          <a:endParaRPr lang="ru-RU"/>
        </a:p>
      </dgm:t>
    </dgm:pt>
    <dgm:pt modelId="{9036E951-BB1C-49B5-A04D-D652D2DA573A}" type="pres">
      <dgm:prSet presAssocID="{B86B5B7C-15BA-45F8-B204-DACB1027F35E}" presName="connectorText" presStyleLbl="sibTrans2D1" presStyleIdx="0" presStyleCnt="4"/>
      <dgm:spPr/>
      <dgm:t>
        <a:bodyPr/>
        <a:lstStyle/>
        <a:p>
          <a:endParaRPr lang="ru-RU"/>
        </a:p>
      </dgm:t>
    </dgm:pt>
    <dgm:pt modelId="{D853D2C1-EAD6-4C84-985E-C2925F002892}" type="pres">
      <dgm:prSet presAssocID="{1CFAAB71-ED68-430F-B045-F0744E3901A9}" presName="node" presStyleLbl="node1" presStyleIdx="1" presStyleCnt="4">
        <dgm:presLayoutVars>
          <dgm:bulletEnabled val="1"/>
        </dgm:presLayoutVars>
      </dgm:prSet>
      <dgm:spPr/>
      <dgm:t>
        <a:bodyPr/>
        <a:lstStyle/>
        <a:p>
          <a:endParaRPr lang="ru-RU"/>
        </a:p>
      </dgm:t>
    </dgm:pt>
    <dgm:pt modelId="{B8D0CB2E-C08F-4002-979A-5A9DA3EF2FAB}" type="pres">
      <dgm:prSet presAssocID="{8C34B0AA-62E4-4E83-949E-AB2FBD544A47}" presName="sibTrans" presStyleLbl="sibTrans2D1" presStyleIdx="1" presStyleCnt="4"/>
      <dgm:spPr/>
      <dgm:t>
        <a:bodyPr/>
        <a:lstStyle/>
        <a:p>
          <a:endParaRPr lang="ru-RU"/>
        </a:p>
      </dgm:t>
    </dgm:pt>
    <dgm:pt modelId="{FBD80377-2206-4C06-A30E-816B2BBC1514}" type="pres">
      <dgm:prSet presAssocID="{8C34B0AA-62E4-4E83-949E-AB2FBD544A47}" presName="connectorText" presStyleLbl="sibTrans2D1" presStyleIdx="1" presStyleCnt="4"/>
      <dgm:spPr/>
      <dgm:t>
        <a:bodyPr/>
        <a:lstStyle/>
        <a:p>
          <a:endParaRPr lang="ru-RU"/>
        </a:p>
      </dgm:t>
    </dgm:pt>
    <dgm:pt modelId="{F511A0C0-01AD-45D6-A071-450A248EE6D9}" type="pres">
      <dgm:prSet presAssocID="{53A6761B-19CA-45A8-B87B-0DAA16803F90}" presName="node" presStyleLbl="node1" presStyleIdx="2" presStyleCnt="4">
        <dgm:presLayoutVars>
          <dgm:bulletEnabled val="1"/>
        </dgm:presLayoutVars>
      </dgm:prSet>
      <dgm:spPr/>
      <dgm:t>
        <a:bodyPr/>
        <a:lstStyle/>
        <a:p>
          <a:endParaRPr lang="ru-RU"/>
        </a:p>
      </dgm:t>
    </dgm:pt>
    <dgm:pt modelId="{6451C69A-BEAC-4B0E-B6A4-1F5EDB149250}" type="pres">
      <dgm:prSet presAssocID="{873102F5-CA17-45D9-A66E-F4AD14588963}" presName="sibTrans" presStyleLbl="sibTrans2D1" presStyleIdx="2" presStyleCnt="4"/>
      <dgm:spPr/>
      <dgm:t>
        <a:bodyPr/>
        <a:lstStyle/>
        <a:p>
          <a:endParaRPr lang="ru-RU"/>
        </a:p>
      </dgm:t>
    </dgm:pt>
    <dgm:pt modelId="{2E65C551-C21D-419C-8692-5E3038C8EDF8}" type="pres">
      <dgm:prSet presAssocID="{873102F5-CA17-45D9-A66E-F4AD14588963}" presName="connectorText" presStyleLbl="sibTrans2D1" presStyleIdx="2" presStyleCnt="4"/>
      <dgm:spPr/>
      <dgm:t>
        <a:bodyPr/>
        <a:lstStyle/>
        <a:p>
          <a:endParaRPr lang="ru-RU"/>
        </a:p>
      </dgm:t>
    </dgm:pt>
    <dgm:pt modelId="{8C974991-7949-4017-9F88-2C40D9881420}" type="pres">
      <dgm:prSet presAssocID="{3B8338D3-58FB-4F8E-8CEF-692FD1F0D372}" presName="node" presStyleLbl="node1" presStyleIdx="3" presStyleCnt="4">
        <dgm:presLayoutVars>
          <dgm:bulletEnabled val="1"/>
        </dgm:presLayoutVars>
      </dgm:prSet>
      <dgm:spPr/>
      <dgm:t>
        <a:bodyPr/>
        <a:lstStyle/>
        <a:p>
          <a:endParaRPr lang="ru-RU"/>
        </a:p>
      </dgm:t>
    </dgm:pt>
    <dgm:pt modelId="{8EB5F675-FF2B-429A-95C9-4DB67943D3B7}" type="pres">
      <dgm:prSet presAssocID="{0E5B9958-7CB7-4CAE-AA85-CC0B8BEE6B3A}" presName="sibTrans" presStyleLbl="sibTrans2D1" presStyleIdx="3" presStyleCnt="4"/>
      <dgm:spPr/>
      <dgm:t>
        <a:bodyPr/>
        <a:lstStyle/>
        <a:p>
          <a:endParaRPr lang="ru-RU"/>
        </a:p>
      </dgm:t>
    </dgm:pt>
    <dgm:pt modelId="{3C162CEF-A54B-49BF-98E8-8C05D17AA4E7}" type="pres">
      <dgm:prSet presAssocID="{0E5B9958-7CB7-4CAE-AA85-CC0B8BEE6B3A}" presName="connectorText" presStyleLbl="sibTrans2D1" presStyleIdx="3" presStyleCnt="4"/>
      <dgm:spPr/>
      <dgm:t>
        <a:bodyPr/>
        <a:lstStyle/>
        <a:p>
          <a:endParaRPr lang="ru-RU"/>
        </a:p>
      </dgm:t>
    </dgm:pt>
  </dgm:ptLst>
  <dgm:cxnLst>
    <dgm:cxn modelId="{0B9EE2FF-23DD-4826-8008-FBABB8577C7C}" type="presOf" srcId="{1CFAAB71-ED68-430F-B045-F0744E3901A9}" destId="{D853D2C1-EAD6-4C84-985E-C2925F002892}" srcOrd="0" destOrd="0" presId="urn:microsoft.com/office/officeart/2005/8/layout/cycle2"/>
    <dgm:cxn modelId="{0CEE4E9F-9390-4156-A433-076BC157E1ED}" type="presOf" srcId="{0E5B9958-7CB7-4CAE-AA85-CC0B8BEE6B3A}" destId="{8EB5F675-FF2B-429A-95C9-4DB67943D3B7}" srcOrd="0" destOrd="0" presId="urn:microsoft.com/office/officeart/2005/8/layout/cycle2"/>
    <dgm:cxn modelId="{CA54E023-718F-436C-B231-DF082F6BED87}" type="presOf" srcId="{53A6761B-19CA-45A8-B87B-0DAA16803F90}" destId="{F511A0C0-01AD-45D6-A071-450A248EE6D9}" srcOrd="0" destOrd="0" presId="urn:microsoft.com/office/officeart/2005/8/layout/cycle2"/>
    <dgm:cxn modelId="{5E876DC0-BC60-4F09-B1FC-36A68F5709C2}" type="presOf" srcId="{B86B5B7C-15BA-45F8-B204-DACB1027F35E}" destId="{08D8403F-C297-420A-8006-BC434024B758}" srcOrd="0" destOrd="0" presId="urn:microsoft.com/office/officeart/2005/8/layout/cycle2"/>
    <dgm:cxn modelId="{A5C5619D-B811-4E27-9D71-F69C376FA69E}" type="presOf" srcId="{3B8338D3-58FB-4F8E-8CEF-692FD1F0D372}" destId="{8C974991-7949-4017-9F88-2C40D9881420}" srcOrd="0" destOrd="0" presId="urn:microsoft.com/office/officeart/2005/8/layout/cycle2"/>
    <dgm:cxn modelId="{DA69F779-4D76-435D-B863-A2D899DC9120}" type="presOf" srcId="{8C34B0AA-62E4-4E83-949E-AB2FBD544A47}" destId="{FBD80377-2206-4C06-A30E-816B2BBC1514}" srcOrd="1" destOrd="0" presId="urn:microsoft.com/office/officeart/2005/8/layout/cycle2"/>
    <dgm:cxn modelId="{FDFB516F-E025-4298-938F-E5B4229995D6}" type="presOf" srcId="{3976848B-A1D0-41D2-92FC-AEAA526DA9C7}" destId="{9154AF60-7BBB-47A7-89DE-D22A8B42F670}" srcOrd="0" destOrd="0" presId="urn:microsoft.com/office/officeart/2005/8/layout/cycle2"/>
    <dgm:cxn modelId="{62F2102A-DE79-4FC9-A714-E993900C4FB0}" srcId="{2BB9A14E-D09A-489B-9EFC-11F688605DDF}" destId="{1CFAAB71-ED68-430F-B045-F0744E3901A9}" srcOrd="1" destOrd="0" parTransId="{3438AF31-5912-41FD-99C4-866DC6E29B7C}" sibTransId="{8C34B0AA-62E4-4E83-949E-AB2FBD544A47}"/>
    <dgm:cxn modelId="{DA7F6B90-F93B-482C-B78F-887ED484AFA1}" srcId="{2BB9A14E-D09A-489B-9EFC-11F688605DDF}" destId="{3976848B-A1D0-41D2-92FC-AEAA526DA9C7}" srcOrd="0" destOrd="0" parTransId="{A3EBE078-B31D-4117-B387-2DE7A704A838}" sibTransId="{B86B5B7C-15BA-45F8-B204-DACB1027F35E}"/>
    <dgm:cxn modelId="{3C703FE3-AC14-4189-83FD-0B7A4250366E}" type="presOf" srcId="{873102F5-CA17-45D9-A66E-F4AD14588963}" destId="{6451C69A-BEAC-4B0E-B6A4-1F5EDB149250}" srcOrd="0" destOrd="0" presId="urn:microsoft.com/office/officeart/2005/8/layout/cycle2"/>
    <dgm:cxn modelId="{55A41654-066D-4C03-9CC5-4F9D735375D2}" srcId="{2BB9A14E-D09A-489B-9EFC-11F688605DDF}" destId="{53A6761B-19CA-45A8-B87B-0DAA16803F90}" srcOrd="2" destOrd="0" parTransId="{9BB9E1B6-AAC9-4A25-92D8-9875D861A3DA}" sibTransId="{873102F5-CA17-45D9-A66E-F4AD14588963}"/>
    <dgm:cxn modelId="{232C8A01-1BE6-45CD-A209-6243A0E81CFF}" type="presOf" srcId="{8C34B0AA-62E4-4E83-949E-AB2FBD544A47}" destId="{B8D0CB2E-C08F-4002-979A-5A9DA3EF2FAB}" srcOrd="0" destOrd="0" presId="urn:microsoft.com/office/officeart/2005/8/layout/cycle2"/>
    <dgm:cxn modelId="{9F877458-E054-481B-AB87-048581FF4239}" srcId="{2BB9A14E-D09A-489B-9EFC-11F688605DDF}" destId="{3B8338D3-58FB-4F8E-8CEF-692FD1F0D372}" srcOrd="3" destOrd="0" parTransId="{7558F131-1289-4C17-B993-A591F449FD7E}" sibTransId="{0E5B9958-7CB7-4CAE-AA85-CC0B8BEE6B3A}"/>
    <dgm:cxn modelId="{10013BC3-F9E7-4429-8597-8DC943D1BDAA}" type="presOf" srcId="{873102F5-CA17-45D9-A66E-F4AD14588963}" destId="{2E65C551-C21D-419C-8692-5E3038C8EDF8}" srcOrd="1" destOrd="0" presId="urn:microsoft.com/office/officeart/2005/8/layout/cycle2"/>
    <dgm:cxn modelId="{D9A9B54B-6BFA-4F16-AD82-AAF4DFBD8A95}" type="presOf" srcId="{0E5B9958-7CB7-4CAE-AA85-CC0B8BEE6B3A}" destId="{3C162CEF-A54B-49BF-98E8-8C05D17AA4E7}" srcOrd="1" destOrd="0" presId="urn:microsoft.com/office/officeart/2005/8/layout/cycle2"/>
    <dgm:cxn modelId="{CB5568A4-9485-48EA-8C12-68E1DDD60A95}" type="presOf" srcId="{B86B5B7C-15BA-45F8-B204-DACB1027F35E}" destId="{9036E951-BB1C-49B5-A04D-D652D2DA573A}" srcOrd="1" destOrd="0" presId="urn:microsoft.com/office/officeart/2005/8/layout/cycle2"/>
    <dgm:cxn modelId="{0D1A766C-4890-4605-AF6B-9B356B3B8E15}" type="presOf" srcId="{2BB9A14E-D09A-489B-9EFC-11F688605DDF}" destId="{7092CC81-7D4B-4333-8F5B-7522BCA3A92B}" srcOrd="0" destOrd="0" presId="urn:microsoft.com/office/officeart/2005/8/layout/cycle2"/>
    <dgm:cxn modelId="{5BC6C84D-A3C6-4F2C-B950-A04E32CDFC5A}" type="presParOf" srcId="{7092CC81-7D4B-4333-8F5B-7522BCA3A92B}" destId="{9154AF60-7BBB-47A7-89DE-D22A8B42F670}" srcOrd="0" destOrd="0" presId="urn:microsoft.com/office/officeart/2005/8/layout/cycle2"/>
    <dgm:cxn modelId="{8D302BA5-6850-4036-AC22-45FB4B9762F0}" type="presParOf" srcId="{7092CC81-7D4B-4333-8F5B-7522BCA3A92B}" destId="{08D8403F-C297-420A-8006-BC434024B758}" srcOrd="1" destOrd="0" presId="urn:microsoft.com/office/officeart/2005/8/layout/cycle2"/>
    <dgm:cxn modelId="{6FC92AD8-E686-4CA6-AAB8-48F298A2C929}" type="presParOf" srcId="{08D8403F-C297-420A-8006-BC434024B758}" destId="{9036E951-BB1C-49B5-A04D-D652D2DA573A}" srcOrd="0" destOrd="0" presId="urn:microsoft.com/office/officeart/2005/8/layout/cycle2"/>
    <dgm:cxn modelId="{916E389F-F0C3-49AD-8DC6-2C2FD66D7994}" type="presParOf" srcId="{7092CC81-7D4B-4333-8F5B-7522BCA3A92B}" destId="{D853D2C1-EAD6-4C84-985E-C2925F002892}" srcOrd="2" destOrd="0" presId="urn:microsoft.com/office/officeart/2005/8/layout/cycle2"/>
    <dgm:cxn modelId="{5E9069C6-6210-4EAC-8B9D-C98B2D7E0AB7}" type="presParOf" srcId="{7092CC81-7D4B-4333-8F5B-7522BCA3A92B}" destId="{B8D0CB2E-C08F-4002-979A-5A9DA3EF2FAB}" srcOrd="3" destOrd="0" presId="urn:microsoft.com/office/officeart/2005/8/layout/cycle2"/>
    <dgm:cxn modelId="{188B78DC-04D7-4F6A-B087-0D0B4D884E66}" type="presParOf" srcId="{B8D0CB2E-C08F-4002-979A-5A9DA3EF2FAB}" destId="{FBD80377-2206-4C06-A30E-816B2BBC1514}" srcOrd="0" destOrd="0" presId="urn:microsoft.com/office/officeart/2005/8/layout/cycle2"/>
    <dgm:cxn modelId="{698901A5-E9FA-4C90-A4CF-45D0497959FD}" type="presParOf" srcId="{7092CC81-7D4B-4333-8F5B-7522BCA3A92B}" destId="{F511A0C0-01AD-45D6-A071-450A248EE6D9}" srcOrd="4" destOrd="0" presId="urn:microsoft.com/office/officeart/2005/8/layout/cycle2"/>
    <dgm:cxn modelId="{53F3BB8A-52C2-43FA-9DF6-31CAE2E88E9B}" type="presParOf" srcId="{7092CC81-7D4B-4333-8F5B-7522BCA3A92B}" destId="{6451C69A-BEAC-4B0E-B6A4-1F5EDB149250}" srcOrd="5" destOrd="0" presId="urn:microsoft.com/office/officeart/2005/8/layout/cycle2"/>
    <dgm:cxn modelId="{CFA2A9FF-CE0C-44BA-8730-5369ED1C648F}" type="presParOf" srcId="{6451C69A-BEAC-4B0E-B6A4-1F5EDB149250}" destId="{2E65C551-C21D-419C-8692-5E3038C8EDF8}" srcOrd="0" destOrd="0" presId="urn:microsoft.com/office/officeart/2005/8/layout/cycle2"/>
    <dgm:cxn modelId="{42AF3E51-CA67-470E-BEAB-0EDA44442F73}" type="presParOf" srcId="{7092CC81-7D4B-4333-8F5B-7522BCA3A92B}" destId="{8C974991-7949-4017-9F88-2C40D9881420}" srcOrd="6" destOrd="0" presId="urn:microsoft.com/office/officeart/2005/8/layout/cycle2"/>
    <dgm:cxn modelId="{DD99D5FE-D90C-4670-8C9A-C4659D951ED1}" type="presParOf" srcId="{7092CC81-7D4B-4333-8F5B-7522BCA3A92B}" destId="{8EB5F675-FF2B-429A-95C9-4DB67943D3B7}" srcOrd="7" destOrd="0" presId="urn:microsoft.com/office/officeart/2005/8/layout/cycle2"/>
    <dgm:cxn modelId="{FB553AE7-9671-43EE-A98F-925D2C64B0FD}" type="presParOf" srcId="{8EB5F675-FF2B-429A-95C9-4DB67943D3B7}" destId="{3C162CEF-A54B-49BF-98E8-8C05D17AA4E7}" srcOrd="0" destOrd="0" presId="urn:microsoft.com/office/officeart/2005/8/layout/cycle2"/>
  </dgm:cxnLst>
  <dgm:bg>
    <a:effectLst>
      <a:outerShdw blurRad="50800" dist="266700" dir="4440000" sx="114000" sy="114000" algn="ctr" rotWithShape="0">
        <a:schemeClr val="tx1">
          <a:lumMod val="95000"/>
          <a:lumOff val="5000"/>
          <a:alpha val="43000"/>
        </a:schemeClr>
      </a:outerShdw>
    </a:effect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00100" y="1357298"/>
            <a:ext cx="6786610" cy="709614"/>
          </a:xfrm>
        </p:spPr>
        <p:txBody>
          <a:bodyPr>
            <a:noAutofit/>
          </a:bodyPr>
          <a:lstStyle/>
          <a:p>
            <a:r>
              <a:rPr lang="uk-UA" sz="4400" dirty="0" smtClean="0">
                <a:latin typeface="Constantia" pitchFamily="18" charset="0"/>
              </a:rPr>
              <a:t>Забруднення довкілля в Україні</a:t>
            </a:r>
            <a:endParaRPr lang="ru-RU" sz="4400"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428868"/>
            <a:ext cx="8229600" cy="1143000"/>
          </a:xfrm>
        </p:spPr>
        <p:txBody>
          <a:bodyPr>
            <a:normAutofit fontScale="90000"/>
          </a:bodyPr>
          <a:lstStyle/>
          <a:p>
            <a:r>
              <a:rPr lang="ru-RU" dirty="0" err="1" smtClean="0">
                <a:latin typeface="Candara" pitchFamily="34" charset="0"/>
              </a:rPr>
              <a:t>Транспортно-дорожний</a:t>
            </a:r>
            <a:r>
              <a:rPr lang="ru-RU" dirty="0" smtClean="0">
                <a:latin typeface="Candara" pitchFamily="34" charset="0"/>
              </a:rPr>
              <a:t> комплекс – </a:t>
            </a:r>
            <a:r>
              <a:rPr lang="ru-RU" dirty="0" err="1" smtClean="0">
                <a:latin typeface="Candara" pitchFamily="34" charset="0"/>
              </a:rPr>
              <a:t>одне</a:t>
            </a:r>
            <a:r>
              <a:rPr lang="ru-RU" dirty="0" smtClean="0">
                <a:latin typeface="Candara" pitchFamily="34" charset="0"/>
              </a:rPr>
              <a:t> </a:t>
            </a:r>
            <a:r>
              <a:rPr lang="ru-RU" dirty="0" err="1" smtClean="0">
                <a:latin typeface="Candara" pitchFamily="34" charset="0"/>
              </a:rPr>
              <a:t>з</a:t>
            </a:r>
            <a:r>
              <a:rPr lang="ru-RU" dirty="0" smtClean="0">
                <a:latin typeface="Candara" pitchFamily="34" charset="0"/>
              </a:rPr>
              <a:t> </a:t>
            </a:r>
            <a:r>
              <a:rPr lang="ru-RU" dirty="0" err="1" smtClean="0">
                <a:latin typeface="Candara" pitchFamily="34" charset="0"/>
              </a:rPr>
              <a:t>найпотужніших</a:t>
            </a:r>
            <a:r>
              <a:rPr lang="ru-RU" dirty="0" smtClean="0">
                <a:latin typeface="Candara" pitchFamily="34" charset="0"/>
              </a:rPr>
              <a:t> </a:t>
            </a:r>
            <a:r>
              <a:rPr lang="ru-RU" dirty="0" err="1" smtClean="0">
                <a:latin typeface="Candara" pitchFamily="34" charset="0"/>
              </a:rPr>
              <a:t>джерел</a:t>
            </a:r>
            <a:r>
              <a:rPr lang="ru-RU" dirty="0" smtClean="0">
                <a:latin typeface="Candara" pitchFamily="34" charset="0"/>
              </a:rPr>
              <a:t> </a:t>
            </a:r>
            <a:r>
              <a:rPr lang="ru-RU" dirty="0" err="1" smtClean="0">
                <a:latin typeface="Candara" pitchFamily="34" charset="0"/>
              </a:rPr>
              <a:t>забруднення</a:t>
            </a:r>
            <a:r>
              <a:rPr lang="ru-RU" dirty="0" smtClean="0">
                <a:latin typeface="Candara" pitchFamily="34" charset="0"/>
              </a:rPr>
              <a:t> </a:t>
            </a:r>
            <a:r>
              <a:rPr lang="ru-RU" dirty="0" err="1" smtClean="0">
                <a:latin typeface="Candara" pitchFamily="34" charset="0"/>
              </a:rPr>
              <a:t>навколишнього</a:t>
            </a:r>
            <a:r>
              <a:rPr lang="ru-RU" dirty="0" smtClean="0">
                <a:latin typeface="Candara" pitchFamily="34" charset="0"/>
              </a:rPr>
              <a:t> </a:t>
            </a:r>
            <a:r>
              <a:rPr lang="ru-RU" dirty="0" err="1" smtClean="0">
                <a:latin typeface="Candara" pitchFamily="34" charset="0"/>
              </a:rPr>
              <a:t>середовища</a:t>
            </a:r>
            <a:r>
              <a:rPr lang="ru-RU" dirty="0" smtClean="0">
                <a:latin typeface="Candara" pitchFamily="34" charset="0"/>
              </a:rPr>
              <a:t>. </a:t>
            </a:r>
            <a:r>
              <a:rPr lang="ru-RU" dirty="0" err="1" smtClean="0">
                <a:latin typeface="Candara" pitchFamily="34" charset="0"/>
              </a:rPr>
              <a:t>Крім</a:t>
            </a:r>
            <a:r>
              <a:rPr lang="ru-RU" dirty="0" smtClean="0">
                <a:latin typeface="Candara" pitchFamily="34" charset="0"/>
              </a:rPr>
              <a:t> того, транспорт – </a:t>
            </a:r>
            <a:r>
              <a:rPr lang="ru-RU" dirty="0" err="1" smtClean="0">
                <a:latin typeface="Candara" pitchFamily="34" charset="0"/>
              </a:rPr>
              <a:t>основне</a:t>
            </a:r>
            <a:r>
              <a:rPr lang="ru-RU" dirty="0" smtClean="0">
                <a:latin typeface="Candara" pitchFamily="34" charset="0"/>
              </a:rPr>
              <a:t> </a:t>
            </a:r>
            <a:r>
              <a:rPr lang="ru-RU" dirty="0" err="1" smtClean="0">
                <a:latin typeface="Candara" pitchFamily="34" charset="0"/>
              </a:rPr>
              <a:t>джерело</a:t>
            </a:r>
            <a:r>
              <a:rPr lang="ru-RU" dirty="0" smtClean="0">
                <a:latin typeface="Candara" pitchFamily="34" charset="0"/>
              </a:rPr>
              <a:t> шуму у </a:t>
            </a:r>
            <a:r>
              <a:rPr lang="ru-RU" dirty="0" err="1" smtClean="0">
                <a:latin typeface="Candara" pitchFamily="34" charset="0"/>
              </a:rPr>
              <a:t>містах</a:t>
            </a:r>
            <a:r>
              <a:rPr lang="ru-RU" dirty="0" smtClean="0">
                <a:latin typeface="Candara" pitchFamily="34" charset="0"/>
              </a:rPr>
              <a:t>, а </a:t>
            </a:r>
            <a:r>
              <a:rPr lang="ru-RU" dirty="0" err="1" smtClean="0">
                <a:latin typeface="Candara" pitchFamily="34" charset="0"/>
              </a:rPr>
              <a:t>також</a:t>
            </a:r>
            <a:r>
              <a:rPr lang="ru-RU" dirty="0" smtClean="0">
                <a:latin typeface="Candara" pitchFamily="34" charset="0"/>
              </a:rPr>
              <a:t> </a:t>
            </a:r>
            <a:r>
              <a:rPr lang="ru-RU" dirty="0" err="1" smtClean="0">
                <a:latin typeface="Candara" pitchFamily="34" charset="0"/>
              </a:rPr>
              <a:t>джерело</a:t>
            </a:r>
            <a:r>
              <a:rPr lang="ru-RU" dirty="0" smtClean="0">
                <a:latin typeface="Candara" pitchFamily="34" charset="0"/>
              </a:rPr>
              <a:t> теплового </a:t>
            </a:r>
            <a:r>
              <a:rPr lang="ru-RU" dirty="0" err="1" smtClean="0">
                <a:latin typeface="Candara" pitchFamily="34" charset="0"/>
              </a:rPr>
              <a:t>забруднення</a:t>
            </a:r>
            <a:r>
              <a:rPr lang="ru-RU" dirty="0" smtClean="0">
                <a:latin typeface="Candara" pitchFamily="34" charset="0"/>
              </a:rPr>
              <a:t>.</a:t>
            </a:r>
            <a:endParaRPr lang="ru-RU" dirty="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229600" cy="1143000"/>
          </a:xfrm>
        </p:spPr>
        <p:txBody>
          <a:bodyPr>
            <a:normAutofit fontScale="90000"/>
          </a:bodyPr>
          <a:lstStyle/>
          <a:p>
            <a:r>
              <a:rPr lang="ru-RU" b="1" dirty="0" err="1" smtClean="0">
                <a:latin typeface="Arial Black" pitchFamily="34" charset="0"/>
              </a:rPr>
              <a:t>Наслідки</a:t>
            </a:r>
            <a:r>
              <a:rPr lang="ru-RU" b="1" dirty="0" smtClean="0">
                <a:latin typeface="Arial Black" pitchFamily="34" charset="0"/>
              </a:rPr>
              <a:t> </a:t>
            </a:r>
            <a:r>
              <a:rPr lang="ru-RU" b="1" dirty="0" err="1" smtClean="0">
                <a:latin typeface="Arial Black" pitchFamily="34" charset="0"/>
              </a:rPr>
              <a:t>аварії</a:t>
            </a:r>
            <a:r>
              <a:rPr lang="ru-RU" b="1" dirty="0" smtClean="0">
                <a:latin typeface="Arial Black" pitchFamily="34" charset="0"/>
              </a:rPr>
              <a:t> на </a:t>
            </a:r>
            <a:r>
              <a:rPr lang="ru-RU" b="1" dirty="0" err="1" smtClean="0">
                <a:latin typeface="Arial Black" pitchFamily="34" charset="0"/>
              </a:rPr>
              <a:t>Чорнобильській</a:t>
            </a:r>
            <a:r>
              <a:rPr lang="ru-RU" b="1" dirty="0" smtClean="0">
                <a:latin typeface="Arial Black" pitchFamily="34" charset="0"/>
              </a:rPr>
              <a:t> АЕС</a:t>
            </a:r>
            <a:r>
              <a:rPr lang="ru-RU" dirty="0" smtClean="0">
                <a:latin typeface="Arial Black" pitchFamily="34" charset="0"/>
              </a:rPr>
              <a:t/>
            </a:r>
            <a:br>
              <a:rPr lang="ru-RU" dirty="0" smtClean="0">
                <a:latin typeface="Arial Black" pitchFamily="34" charset="0"/>
              </a:rPr>
            </a:br>
            <a:endParaRPr lang="ru-RU" dirty="0"/>
          </a:p>
        </p:txBody>
      </p:sp>
      <p:sp>
        <p:nvSpPr>
          <p:cNvPr id="3" name="Содержимое 2"/>
          <p:cNvSpPr>
            <a:spLocks noGrp="1"/>
          </p:cNvSpPr>
          <p:nvPr>
            <p:ph idx="1"/>
          </p:nvPr>
        </p:nvSpPr>
        <p:spPr/>
        <p:txBody>
          <a:bodyPr>
            <a:normAutofit/>
          </a:bodyPr>
          <a:lstStyle/>
          <a:p>
            <a:r>
              <a:rPr lang="ru-RU" sz="3600" dirty="0" smtClean="0">
                <a:latin typeface="Arial Narrow" pitchFamily="34" charset="0"/>
              </a:rPr>
              <a:t>Катастрофа </a:t>
            </a:r>
            <a:r>
              <a:rPr lang="ru-RU" sz="3600" dirty="0" err="1" smtClean="0">
                <a:latin typeface="Arial Narrow" pitchFamily="34" charset="0"/>
              </a:rPr>
              <a:t>вважається</a:t>
            </a:r>
            <a:r>
              <a:rPr lang="ru-RU" sz="3600" dirty="0" smtClean="0">
                <a:latin typeface="Arial Narrow" pitchFamily="34" charset="0"/>
              </a:rPr>
              <a:t> </a:t>
            </a:r>
            <a:r>
              <a:rPr lang="ru-RU" sz="3600" dirty="0" err="1" smtClean="0">
                <a:latin typeface="Arial Narrow" pitchFamily="34" charset="0"/>
              </a:rPr>
              <a:t>найбільшою</a:t>
            </a:r>
            <a:r>
              <a:rPr lang="ru-RU" sz="3600" dirty="0" smtClean="0">
                <a:latin typeface="Arial Narrow" pitchFamily="34" charset="0"/>
              </a:rPr>
              <a:t> за всю </a:t>
            </a:r>
            <a:r>
              <a:rPr lang="ru-RU" sz="3600" dirty="0" err="1" smtClean="0">
                <a:latin typeface="Arial Narrow" pitchFamily="34" charset="0"/>
              </a:rPr>
              <a:t>історію</a:t>
            </a:r>
            <a:r>
              <a:rPr lang="ru-RU" sz="3600" dirty="0" smtClean="0">
                <a:latin typeface="Arial Narrow" pitchFamily="34" charset="0"/>
              </a:rPr>
              <a:t> </a:t>
            </a:r>
            <a:r>
              <a:rPr lang="ru-RU" sz="3600" dirty="0" err="1" smtClean="0">
                <a:latin typeface="Arial Narrow" pitchFamily="34" charset="0"/>
              </a:rPr>
              <a:t>ядерної</a:t>
            </a:r>
            <a:r>
              <a:rPr lang="ru-RU" sz="3600" dirty="0" smtClean="0">
                <a:latin typeface="Arial Narrow" pitchFamily="34" charset="0"/>
              </a:rPr>
              <a:t> </a:t>
            </a:r>
            <a:r>
              <a:rPr lang="ru-RU" sz="3600" dirty="0" err="1" smtClean="0">
                <a:latin typeface="Arial Narrow" pitchFamily="34" charset="0"/>
              </a:rPr>
              <a:t>енергетики</a:t>
            </a:r>
            <a:r>
              <a:rPr lang="ru-RU" sz="3600" baseline="30000" dirty="0" smtClean="0">
                <a:latin typeface="Arial Narrow" pitchFamily="34" charset="0"/>
              </a:rPr>
              <a:t> </a:t>
            </a:r>
            <a:r>
              <a:rPr lang="ru-RU" sz="3600" dirty="0" smtClean="0">
                <a:latin typeface="Arial Narrow" pitchFamily="34" charset="0"/>
              </a:rPr>
              <a:t>до </a:t>
            </a:r>
            <a:r>
              <a:rPr lang="ru-RU" sz="3600" dirty="0" err="1" smtClean="0">
                <a:latin typeface="Arial Narrow" pitchFamily="34" charset="0"/>
              </a:rPr>
              <a:t>вибуху</a:t>
            </a:r>
            <a:r>
              <a:rPr lang="ru-RU" sz="3600" dirty="0" smtClean="0">
                <a:latin typeface="Arial Narrow" pitchFamily="34" charset="0"/>
              </a:rPr>
              <a:t> на АЕС «Фукусіма-1», як за </a:t>
            </a:r>
            <a:r>
              <a:rPr lang="ru-RU" sz="3600" dirty="0" err="1" smtClean="0">
                <a:latin typeface="Arial Narrow" pitchFamily="34" charset="0"/>
              </a:rPr>
              <a:t>кількістю</a:t>
            </a:r>
            <a:r>
              <a:rPr lang="ru-RU" sz="3600" dirty="0" smtClean="0">
                <a:latin typeface="Arial Narrow" pitchFamily="34" charset="0"/>
              </a:rPr>
              <a:t> </a:t>
            </a:r>
            <a:r>
              <a:rPr lang="ru-RU" sz="3600" dirty="0" err="1" smtClean="0">
                <a:latin typeface="Arial Narrow" pitchFamily="34" charset="0"/>
              </a:rPr>
              <a:t>загиблих</a:t>
            </a:r>
            <a:r>
              <a:rPr lang="ru-RU" sz="3600" dirty="0" smtClean="0">
                <a:latin typeface="Arial Narrow" pitchFamily="34" charset="0"/>
              </a:rPr>
              <a:t> </a:t>
            </a:r>
            <a:r>
              <a:rPr lang="ru-RU" sz="3600" dirty="0" err="1" smtClean="0">
                <a:latin typeface="Arial Narrow" pitchFamily="34" charset="0"/>
              </a:rPr>
              <a:t>і</a:t>
            </a:r>
            <a:r>
              <a:rPr lang="ru-RU" sz="3600" dirty="0" smtClean="0">
                <a:latin typeface="Arial Narrow" pitchFamily="34" charset="0"/>
              </a:rPr>
              <a:t> </a:t>
            </a:r>
            <a:r>
              <a:rPr lang="ru-RU" sz="3600" dirty="0" err="1" smtClean="0">
                <a:latin typeface="Arial Narrow" pitchFamily="34" charset="0"/>
              </a:rPr>
              <a:t>потерпілих</a:t>
            </a:r>
            <a:r>
              <a:rPr lang="ru-RU" sz="3600" dirty="0" smtClean="0">
                <a:latin typeface="Arial Narrow" pitchFamily="34" charset="0"/>
              </a:rPr>
              <a:t> </a:t>
            </a:r>
            <a:r>
              <a:rPr lang="ru-RU" sz="3600" dirty="0" err="1" smtClean="0">
                <a:latin typeface="Arial Narrow" pitchFamily="34" charset="0"/>
              </a:rPr>
              <a:t>від</a:t>
            </a:r>
            <a:r>
              <a:rPr lang="ru-RU" sz="3600" dirty="0" smtClean="0">
                <a:latin typeface="Arial Narrow" pitchFamily="34" charset="0"/>
              </a:rPr>
              <a:t> </a:t>
            </a:r>
            <a:r>
              <a:rPr lang="ru-RU" sz="3600" dirty="0" err="1" smtClean="0">
                <a:latin typeface="Arial Narrow" pitchFamily="34" charset="0"/>
              </a:rPr>
              <a:t>її</a:t>
            </a:r>
            <a:r>
              <a:rPr lang="ru-RU" sz="3600" dirty="0" smtClean="0">
                <a:latin typeface="Arial Narrow" pitchFamily="34" charset="0"/>
              </a:rPr>
              <a:t> </a:t>
            </a:r>
            <a:r>
              <a:rPr lang="ru-RU" sz="3600" dirty="0" err="1" smtClean="0">
                <a:latin typeface="Arial Narrow" pitchFamily="34" charset="0"/>
              </a:rPr>
              <a:t>наслідків</a:t>
            </a:r>
            <a:r>
              <a:rPr lang="ru-RU" sz="3600" dirty="0" smtClean="0">
                <a:latin typeface="Arial Narrow" pitchFamily="34" charset="0"/>
              </a:rPr>
              <a:t> людей, так </a:t>
            </a:r>
            <a:r>
              <a:rPr lang="ru-RU" sz="3600" dirty="0" err="1" smtClean="0">
                <a:latin typeface="Arial Narrow" pitchFamily="34" charset="0"/>
              </a:rPr>
              <a:t>і</a:t>
            </a:r>
            <a:r>
              <a:rPr lang="ru-RU" sz="3600" dirty="0" smtClean="0">
                <a:latin typeface="Arial Narrow" pitchFamily="34" charset="0"/>
              </a:rPr>
              <a:t> за </a:t>
            </a:r>
            <a:r>
              <a:rPr lang="ru-RU" sz="3600" dirty="0" err="1" smtClean="0">
                <a:latin typeface="Arial Narrow" pitchFamily="34" charset="0"/>
              </a:rPr>
              <a:t>економічним</a:t>
            </a:r>
            <a:r>
              <a:rPr lang="ru-RU" sz="3600" dirty="0" smtClean="0">
                <a:latin typeface="Arial Narrow" pitchFamily="34" charset="0"/>
              </a:rPr>
              <a:t> </a:t>
            </a:r>
            <a:r>
              <a:rPr lang="ru-RU" sz="3600" dirty="0" err="1" smtClean="0">
                <a:latin typeface="Arial Narrow" pitchFamily="34" charset="0"/>
              </a:rPr>
              <a:t>збитком</a:t>
            </a:r>
            <a:r>
              <a:rPr lang="ru-RU" sz="3600" dirty="0" smtClean="0">
                <a:latin typeface="Arial Narrow" pitchFamily="34" charset="0"/>
              </a:rPr>
              <a:t>.</a:t>
            </a:r>
            <a:endParaRPr lang="ru-RU" sz="3600" dirty="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357562"/>
            <a:ext cx="8229600" cy="1143000"/>
          </a:xfrm>
        </p:spPr>
        <p:txBody>
          <a:bodyPr>
            <a:noAutofit/>
          </a:bodyPr>
          <a:lstStyle/>
          <a:p>
            <a:r>
              <a:rPr lang="ru-RU" sz="3200" dirty="0" err="1" smtClean="0">
                <a:solidFill>
                  <a:schemeClr val="bg1"/>
                </a:solidFill>
                <a:latin typeface="Arial Black" pitchFamily="34" charset="0"/>
              </a:rPr>
              <a:t>Радіоактивні</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елементи</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нагромаджують</a:t>
            </a:r>
            <a:r>
              <a:rPr lang="ru-RU" sz="3200" dirty="0" smtClean="0">
                <a:solidFill>
                  <a:schemeClr val="bg1"/>
                </a:solidFill>
                <a:latin typeface="Arial Black" pitchFamily="34" charset="0"/>
              </a:rPr>
              <a:t> в </a:t>
            </a:r>
            <a:r>
              <a:rPr lang="ru-RU" sz="3200" dirty="0" err="1" smtClean="0">
                <a:solidFill>
                  <a:schemeClr val="bg1"/>
                </a:solidFill>
                <a:latin typeface="Arial Black" pitchFamily="34" charset="0"/>
              </a:rPr>
              <a:t>організмах</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рослин</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і</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тварин</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і</a:t>
            </a:r>
            <a:r>
              <a:rPr lang="ru-RU" sz="3200" dirty="0" smtClean="0">
                <a:solidFill>
                  <a:schemeClr val="bg1"/>
                </a:solidFill>
                <a:latin typeface="Arial Black" pitchFamily="34" charset="0"/>
              </a:rPr>
              <a:t> по </a:t>
            </a:r>
            <a:r>
              <a:rPr lang="ru-RU" sz="3200" dirty="0" err="1" smtClean="0">
                <a:solidFill>
                  <a:schemeClr val="bg1"/>
                </a:solidFill>
                <a:latin typeface="Arial Black" pitchFamily="34" charset="0"/>
              </a:rPr>
              <a:t>ланцюгу</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живлення</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потрапляють</a:t>
            </a:r>
            <a:r>
              <a:rPr lang="ru-RU" sz="3200" dirty="0" smtClean="0">
                <a:solidFill>
                  <a:schemeClr val="bg1"/>
                </a:solidFill>
                <a:latin typeface="Arial Black" pitchFamily="34" charset="0"/>
              </a:rPr>
              <a:t> в </a:t>
            </a:r>
            <a:r>
              <a:rPr lang="ru-RU" sz="3200" dirty="0" err="1" smtClean="0">
                <a:solidFill>
                  <a:schemeClr val="bg1"/>
                </a:solidFill>
                <a:latin typeface="Arial Black" pitchFamily="34" charset="0"/>
              </a:rPr>
              <a:t>організм</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людини</a:t>
            </a:r>
            <a:r>
              <a:rPr lang="ru-RU" sz="3200" dirty="0" smtClean="0">
                <a:solidFill>
                  <a:schemeClr val="bg1"/>
                </a:solidFill>
                <a:latin typeface="Arial Black" pitchFamily="34" charset="0"/>
              </a:rPr>
              <a:t>. Вони </a:t>
            </a:r>
            <a:r>
              <a:rPr lang="ru-RU" sz="3200" dirty="0" err="1" smtClean="0">
                <a:solidFill>
                  <a:schemeClr val="bg1"/>
                </a:solidFill>
                <a:latin typeface="Arial Black" pitchFamily="34" charset="0"/>
              </a:rPr>
              <a:t>є</a:t>
            </a:r>
            <a:r>
              <a:rPr lang="ru-RU" sz="3200" dirty="0" smtClean="0">
                <a:solidFill>
                  <a:schemeClr val="bg1"/>
                </a:solidFill>
                <a:latin typeface="Arial Black" pitchFamily="34" charset="0"/>
              </a:rPr>
              <a:t> причиною </a:t>
            </a:r>
            <a:r>
              <a:rPr lang="ru-RU" sz="3200" dirty="0" err="1" smtClean="0">
                <a:solidFill>
                  <a:schemeClr val="bg1"/>
                </a:solidFill>
                <a:latin typeface="Arial Black" pitchFamily="34" charset="0"/>
              </a:rPr>
              <a:t>різних</a:t>
            </a:r>
            <a:r>
              <a:rPr lang="ru-RU" sz="3200" dirty="0" smtClean="0">
                <a:solidFill>
                  <a:schemeClr val="bg1"/>
                </a:solidFill>
                <a:latin typeface="Arial Black" pitchFamily="34" charset="0"/>
              </a:rPr>
              <a:t> </a:t>
            </a:r>
            <a:r>
              <a:rPr lang="ru-RU" sz="3200" dirty="0" err="1" smtClean="0">
                <a:solidFill>
                  <a:schemeClr val="bg1"/>
                </a:solidFill>
                <a:latin typeface="Arial Black" pitchFamily="34" charset="0"/>
              </a:rPr>
              <a:t>захворювань</a:t>
            </a:r>
            <a:r>
              <a:rPr lang="ru-RU" sz="3200" dirty="0" smtClean="0">
                <a:solidFill>
                  <a:schemeClr val="bg1"/>
                </a:solidFill>
                <a:latin typeface="Arial Black" pitchFamily="34" charset="0"/>
              </a:rPr>
              <a:t> та негативно </a:t>
            </a:r>
            <a:r>
              <a:rPr lang="ru-RU" sz="3200" dirty="0" err="1" smtClean="0">
                <a:solidFill>
                  <a:schemeClr val="bg1"/>
                </a:solidFill>
                <a:latin typeface="Arial Black" pitchFamily="34" charset="0"/>
              </a:rPr>
              <a:t>впливають</a:t>
            </a:r>
            <a:r>
              <a:rPr lang="ru-RU" sz="3200" dirty="0" smtClean="0">
                <a:solidFill>
                  <a:schemeClr val="bg1"/>
                </a:solidFill>
                <a:latin typeface="Arial Black" pitchFamily="34" charset="0"/>
              </a:rPr>
              <a:t> на </a:t>
            </a:r>
            <a:r>
              <a:rPr lang="ru-RU" sz="3200" dirty="0" err="1" smtClean="0">
                <a:solidFill>
                  <a:schemeClr val="bg1"/>
                </a:solidFill>
                <a:latin typeface="Arial Black" pitchFamily="34" charset="0"/>
              </a:rPr>
              <a:t>генну</a:t>
            </a:r>
            <a:r>
              <a:rPr lang="ru-RU" sz="3200" dirty="0" smtClean="0">
                <a:solidFill>
                  <a:schemeClr val="bg1"/>
                </a:solidFill>
                <a:latin typeface="Arial Black" pitchFamily="34" charset="0"/>
              </a:rPr>
              <a:t> структуру </a:t>
            </a:r>
            <a:r>
              <a:rPr lang="ru-RU" sz="3200" dirty="0" err="1" smtClean="0">
                <a:solidFill>
                  <a:schemeClr val="bg1"/>
                </a:solidFill>
                <a:latin typeface="Arial Black" pitchFamily="34" charset="0"/>
              </a:rPr>
              <a:t>організмів</a:t>
            </a:r>
            <a:r>
              <a:rPr lang="ru-RU" sz="3200" dirty="0" smtClean="0">
                <a:solidFill>
                  <a:schemeClr val="bg1"/>
                </a:solidFill>
                <a:latin typeface="Arial Black" pitchFamily="34" charset="0"/>
              </a:rPr>
              <a:t>.</a:t>
            </a:r>
            <a:br>
              <a:rPr lang="ru-RU" sz="3200" dirty="0" smtClean="0">
                <a:solidFill>
                  <a:schemeClr val="bg1"/>
                </a:solidFill>
                <a:latin typeface="Arial Black" pitchFamily="34" charset="0"/>
              </a:rPr>
            </a:br>
            <a:endParaRPr lang="ru-RU" sz="3200" dirty="0">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229600" cy="1143000"/>
          </a:xfrm>
        </p:spPr>
        <p:txBody>
          <a:bodyPr/>
          <a:lstStyle/>
          <a:p>
            <a:r>
              <a:rPr lang="uk-UA" dirty="0" smtClean="0">
                <a:latin typeface="Monotype Corsiva" pitchFamily="66" charset="0"/>
              </a:rPr>
              <a:t>Найбільше забруднені міста</a:t>
            </a:r>
            <a:endParaRPr lang="ru-RU" dirty="0">
              <a:latin typeface="Monotype Corsiva" pitchFamily="66" charset="0"/>
            </a:endParaRPr>
          </a:p>
        </p:txBody>
      </p:sp>
      <p:pic>
        <p:nvPicPr>
          <p:cNvPr id="4" name="Содержимое 3" descr="image002.jpg"/>
          <p:cNvPicPr>
            <a:picLocks noGrp="1" noChangeAspect="1"/>
          </p:cNvPicPr>
          <p:nvPr>
            <p:ph idx="1"/>
          </p:nvPr>
        </p:nvPicPr>
        <p:blipFill>
          <a:blip r:embed="rId2"/>
          <a:stretch>
            <a:fillRect/>
          </a:stretch>
        </p:blipFill>
        <p:spPr>
          <a:xfrm>
            <a:off x="1361069" y="1928802"/>
            <a:ext cx="6564985" cy="3786214"/>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229600" cy="1143000"/>
          </a:xfrm>
        </p:spPr>
        <p:txBody>
          <a:bodyPr>
            <a:normAutofit/>
          </a:bodyPr>
          <a:lstStyle/>
          <a:p>
            <a:r>
              <a:rPr lang="ru-RU" sz="2000" dirty="0" err="1" smtClean="0">
                <a:solidFill>
                  <a:schemeClr val="bg1"/>
                </a:solidFill>
                <a:latin typeface="Arial Black" pitchFamily="34" charset="0"/>
              </a:rPr>
              <a:t>Недарма</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говорять</a:t>
            </a:r>
            <a:r>
              <a:rPr lang="ru-RU" sz="2000" dirty="0" smtClean="0">
                <a:solidFill>
                  <a:schemeClr val="bg1"/>
                </a:solidFill>
                <a:latin typeface="Arial Black" pitchFamily="34" charset="0"/>
              </a:rPr>
              <a:t>, що природа – наша </a:t>
            </a:r>
            <a:r>
              <a:rPr lang="ru-RU" sz="2000" dirty="0" err="1" smtClean="0">
                <a:solidFill>
                  <a:schemeClr val="bg1"/>
                </a:solidFill>
                <a:latin typeface="Arial Black" pitchFamily="34" charset="0"/>
              </a:rPr>
              <a:t>мати</a:t>
            </a:r>
            <a:r>
              <a:rPr lang="ru-RU" sz="2000" dirty="0" smtClean="0">
                <a:solidFill>
                  <a:schemeClr val="bg1"/>
                </a:solidFill>
                <a:latin typeface="Arial Black" pitchFamily="34" charset="0"/>
              </a:rPr>
              <a:t>. Вона </a:t>
            </a:r>
            <a:r>
              <a:rPr lang="ru-RU" sz="2000" dirty="0" err="1" smtClean="0">
                <a:solidFill>
                  <a:schemeClr val="bg1"/>
                </a:solidFill>
                <a:latin typeface="Arial Black" pitchFamily="34" charset="0"/>
              </a:rPr>
              <a:t>дає</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людині</a:t>
            </a:r>
            <a:r>
              <a:rPr lang="ru-RU" sz="2000" dirty="0" smtClean="0">
                <a:solidFill>
                  <a:schemeClr val="bg1"/>
                </a:solidFill>
                <a:latin typeface="Arial Black" pitchFamily="34" charset="0"/>
              </a:rPr>
              <a:t> все </a:t>
            </a:r>
            <a:r>
              <a:rPr lang="ru-RU" sz="2000" dirty="0" err="1" smtClean="0">
                <a:solidFill>
                  <a:schemeClr val="bg1"/>
                </a:solidFill>
                <a:latin typeface="Arial Black" pitchFamily="34" charset="0"/>
              </a:rPr>
              <a:t>необхідне</a:t>
            </a:r>
            <a:r>
              <a:rPr lang="ru-RU" sz="2000" dirty="0" smtClean="0">
                <a:solidFill>
                  <a:schemeClr val="bg1"/>
                </a:solidFill>
                <a:latin typeface="Arial Black" pitchFamily="34" charset="0"/>
              </a:rPr>
              <a:t> для </a:t>
            </a:r>
            <a:r>
              <a:rPr lang="ru-RU" sz="2000" dirty="0" err="1" smtClean="0">
                <a:solidFill>
                  <a:schemeClr val="bg1"/>
                </a:solidFill>
                <a:latin typeface="Arial Black" pitchFamily="34" charset="0"/>
              </a:rPr>
              <a:t>життя</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хоч</a:t>
            </a:r>
            <a:r>
              <a:rPr lang="ru-RU" sz="2000" dirty="0" smtClean="0">
                <a:solidFill>
                  <a:schemeClr val="bg1"/>
                </a:solidFill>
                <a:latin typeface="Arial Black" pitchFamily="34" charset="0"/>
              </a:rPr>
              <a:t> ми не </a:t>
            </a:r>
            <a:r>
              <a:rPr lang="ru-RU" sz="2000" dirty="0" err="1" smtClean="0">
                <a:solidFill>
                  <a:schemeClr val="bg1"/>
                </a:solidFill>
                <a:latin typeface="Arial Black" pitchFamily="34" charset="0"/>
              </a:rPr>
              <a:t>завжди</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можемо</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оцінити</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її</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дарунки</a:t>
            </a:r>
            <a:endParaRPr lang="ru-RU" sz="2000" dirty="0">
              <a:solidFill>
                <a:schemeClr val="bg1"/>
              </a:solidFill>
              <a:latin typeface="Arial Black" pitchFamily="34" charset="0"/>
            </a:endParaRPr>
          </a:p>
        </p:txBody>
      </p:sp>
      <p:sp>
        <p:nvSpPr>
          <p:cNvPr id="4" name="Прямоугольник 3"/>
          <p:cNvSpPr/>
          <p:nvPr/>
        </p:nvSpPr>
        <p:spPr>
          <a:xfrm>
            <a:off x="357158" y="4929198"/>
            <a:ext cx="7500990" cy="1938992"/>
          </a:xfrm>
          <a:prstGeom prst="rect">
            <a:avLst/>
          </a:prstGeom>
        </p:spPr>
        <p:txBody>
          <a:bodyPr wrap="square">
            <a:spAutoFit/>
          </a:bodyPr>
          <a:lstStyle/>
          <a:p>
            <a:r>
              <a:rPr lang="ru-RU" sz="2000" dirty="0" err="1" smtClean="0">
                <a:solidFill>
                  <a:schemeClr val="bg1"/>
                </a:solidFill>
                <a:latin typeface="Arial Black" pitchFamily="34" charset="0"/>
              </a:rPr>
              <a:t>Мені</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дуже</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подобається</a:t>
            </a:r>
            <a:r>
              <a:rPr lang="ru-RU" sz="2000" dirty="0" smtClean="0">
                <a:solidFill>
                  <a:schemeClr val="bg1"/>
                </a:solidFill>
                <a:latin typeface="Arial Black" pitchFamily="34" charset="0"/>
              </a:rPr>
              <a:t>, що в </a:t>
            </a:r>
            <a:r>
              <a:rPr lang="ru-RU" sz="2000" dirty="0" err="1" smtClean="0">
                <a:solidFill>
                  <a:schemeClr val="bg1"/>
                </a:solidFill>
                <a:latin typeface="Arial Black" pitchFamily="34" charset="0"/>
              </a:rPr>
              <a:t>багатьох</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країнах</a:t>
            </a:r>
            <a:r>
              <a:rPr lang="ru-RU" sz="2000" dirty="0" smtClean="0">
                <a:solidFill>
                  <a:schemeClr val="bg1"/>
                </a:solidFill>
                <a:latin typeface="Arial Black" pitchFamily="34" charset="0"/>
              </a:rPr>
              <a:t> люди </a:t>
            </a:r>
            <a:r>
              <a:rPr lang="ru-RU" sz="2000" dirty="0" err="1" smtClean="0">
                <a:solidFill>
                  <a:schemeClr val="bg1"/>
                </a:solidFill>
                <a:latin typeface="Arial Black" pitchFamily="34" charset="0"/>
              </a:rPr>
              <a:t>звернули</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увагу</a:t>
            </a:r>
            <a:r>
              <a:rPr lang="ru-RU" sz="2000" dirty="0" smtClean="0">
                <a:solidFill>
                  <a:schemeClr val="bg1"/>
                </a:solidFill>
                <a:latin typeface="Arial Black" pitchFamily="34" charset="0"/>
              </a:rPr>
              <a:t> на </a:t>
            </a:r>
            <a:r>
              <a:rPr lang="ru-RU" sz="2000" dirty="0" err="1" smtClean="0">
                <a:solidFill>
                  <a:schemeClr val="bg1"/>
                </a:solidFill>
                <a:latin typeface="Arial Black" pitchFamily="34" charset="0"/>
              </a:rPr>
              <a:t>альтернативні</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джерела</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енергії</a:t>
            </a:r>
            <a:r>
              <a:rPr lang="ru-RU" sz="2000" dirty="0" smtClean="0">
                <a:solidFill>
                  <a:schemeClr val="bg1"/>
                </a:solidFill>
                <a:latin typeface="Arial Black" pitchFamily="34" charset="0"/>
              </a:rPr>
              <a:t> та </a:t>
            </a:r>
            <a:r>
              <a:rPr lang="ru-RU" sz="2000" dirty="0" err="1" smtClean="0">
                <a:solidFill>
                  <a:schemeClr val="bg1"/>
                </a:solidFill>
                <a:latin typeface="Arial Black" pitchFamily="34" charset="0"/>
              </a:rPr>
              <a:t>екологічні</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види</a:t>
            </a:r>
            <a:r>
              <a:rPr lang="ru-RU" sz="2000" dirty="0" smtClean="0">
                <a:solidFill>
                  <a:schemeClr val="bg1"/>
                </a:solidFill>
                <a:latin typeface="Arial Black" pitchFamily="34" charset="0"/>
              </a:rPr>
              <a:t> транспорту. У </a:t>
            </a:r>
            <a:r>
              <a:rPr lang="ru-RU" sz="2000" dirty="0" err="1" smtClean="0">
                <a:solidFill>
                  <a:schemeClr val="bg1"/>
                </a:solidFill>
                <a:latin typeface="Arial Black" pitchFamily="34" charset="0"/>
              </a:rPr>
              <a:t>цій</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справі</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неможна</a:t>
            </a:r>
            <a:r>
              <a:rPr lang="ru-RU" sz="2000" dirty="0" smtClean="0">
                <a:solidFill>
                  <a:schemeClr val="bg1"/>
                </a:solidFill>
                <a:latin typeface="Arial Black" pitchFamily="34" charset="0"/>
              </a:rPr>
              <a:t> бути </a:t>
            </a:r>
            <a:r>
              <a:rPr lang="ru-RU" sz="2000" dirty="0" err="1" smtClean="0">
                <a:solidFill>
                  <a:schemeClr val="bg1"/>
                </a:solidFill>
                <a:latin typeface="Arial Black" pitchFamily="34" charset="0"/>
              </a:rPr>
              <a:t>байдужим</a:t>
            </a:r>
            <a:r>
              <a:rPr lang="ru-RU" sz="2000" dirty="0" smtClean="0">
                <a:solidFill>
                  <a:schemeClr val="bg1"/>
                </a:solidFill>
                <a:latin typeface="Arial Black" pitchFamily="34" charset="0"/>
              </a:rPr>
              <a:t> – ми </a:t>
            </a:r>
            <a:r>
              <a:rPr lang="ru-RU" sz="2000" dirty="0" err="1" smtClean="0">
                <a:solidFill>
                  <a:schemeClr val="bg1"/>
                </a:solidFill>
                <a:latin typeface="Arial Black" pitchFamily="34" charset="0"/>
              </a:rPr>
              <a:t>маємо</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зберегти</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багатства</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і</a:t>
            </a:r>
            <a:r>
              <a:rPr lang="ru-RU" sz="2000" dirty="0" smtClean="0">
                <a:solidFill>
                  <a:schemeClr val="bg1"/>
                </a:solidFill>
                <a:latin typeface="Arial Black" pitchFamily="34" charset="0"/>
              </a:rPr>
              <a:t> красу </a:t>
            </a:r>
            <a:r>
              <a:rPr lang="ru-RU" sz="2000" dirty="0" err="1" smtClean="0">
                <a:solidFill>
                  <a:schemeClr val="bg1"/>
                </a:solidFill>
                <a:latin typeface="Arial Black" pitchFamily="34" charset="0"/>
              </a:rPr>
              <a:t>природи</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тільки</a:t>
            </a:r>
            <a:r>
              <a:rPr lang="ru-RU" sz="2000" dirty="0" smtClean="0">
                <a:solidFill>
                  <a:schemeClr val="bg1"/>
                </a:solidFill>
                <a:latin typeface="Arial Black" pitchFamily="34" charset="0"/>
              </a:rPr>
              <a:t> за </a:t>
            </a:r>
            <a:r>
              <a:rPr lang="ru-RU" sz="2000" dirty="0" err="1" smtClean="0">
                <a:solidFill>
                  <a:schemeClr val="bg1"/>
                </a:solidFill>
                <a:latin typeface="Arial Black" pitchFamily="34" charset="0"/>
              </a:rPr>
              <a:t>цієї</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умови</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можливе</a:t>
            </a:r>
            <a:r>
              <a:rPr lang="ru-RU" sz="2000" dirty="0" smtClean="0">
                <a:solidFill>
                  <a:schemeClr val="bg1"/>
                </a:solidFill>
                <a:latin typeface="Arial Black" pitchFamily="34" charset="0"/>
              </a:rPr>
              <a:t> </a:t>
            </a:r>
            <a:r>
              <a:rPr lang="ru-RU" sz="2000" dirty="0" err="1" smtClean="0">
                <a:solidFill>
                  <a:schemeClr val="bg1"/>
                </a:solidFill>
                <a:latin typeface="Arial Black" pitchFamily="34" charset="0"/>
              </a:rPr>
              <a:t>й</a:t>
            </a:r>
            <a:r>
              <a:rPr lang="ru-RU" sz="2000" dirty="0" smtClean="0">
                <a:solidFill>
                  <a:schemeClr val="bg1"/>
                </a:solidFill>
                <a:latin typeface="Arial Black" pitchFamily="34" charset="0"/>
              </a:rPr>
              <a:t> наше </a:t>
            </a:r>
            <a:r>
              <a:rPr lang="ru-RU" sz="2000" dirty="0" err="1" smtClean="0">
                <a:solidFill>
                  <a:schemeClr val="bg1"/>
                </a:solidFill>
                <a:latin typeface="Arial Black" pitchFamily="34" charset="0"/>
              </a:rPr>
              <a:t>існування</a:t>
            </a:r>
            <a:r>
              <a:rPr lang="ru-RU" sz="2000" dirty="0" smtClean="0">
                <a:solidFill>
                  <a:schemeClr val="bg1"/>
                </a:solidFill>
                <a:latin typeface="Arial Black" pitchFamily="34" charset="0"/>
              </a:rPr>
              <a:t> на </a:t>
            </a:r>
            <a:r>
              <a:rPr lang="ru-RU" sz="2000" dirty="0" err="1" smtClean="0">
                <a:solidFill>
                  <a:schemeClr val="bg1"/>
                </a:solidFill>
                <a:latin typeface="Arial Black" pitchFamily="34" charset="0"/>
              </a:rPr>
              <a:t>Землі</a:t>
            </a:r>
            <a:endParaRPr lang="ru-RU" sz="2000" dirty="0">
              <a:solidFill>
                <a:schemeClr val="bg1"/>
              </a:solidFill>
              <a:latin typeface="Arial Black"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3214686"/>
            <a:ext cx="8229600" cy="1143000"/>
          </a:xfrm>
        </p:spPr>
        <p:txBody>
          <a:bodyPr>
            <a:noAutofit/>
          </a:bodyPr>
          <a:lstStyle/>
          <a:p>
            <a:r>
              <a:rPr lang="ru-RU" sz="2400" dirty="0" smtClean="0">
                <a:solidFill>
                  <a:schemeClr val="bg1"/>
                </a:solidFill>
                <a:latin typeface="Monotype Corsiva" pitchFamily="66" charset="0"/>
              </a:rPr>
              <a:t>За час </a:t>
            </a:r>
            <a:r>
              <a:rPr lang="ru-RU" sz="2400" dirty="0" err="1" smtClean="0">
                <a:solidFill>
                  <a:schemeClr val="bg1"/>
                </a:solidFill>
                <a:latin typeface="Monotype Corsiva" pitchFamily="66" charset="0"/>
              </a:rPr>
              <a:t>існування</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людства</a:t>
            </a:r>
            <a:r>
              <a:rPr lang="ru-RU" sz="2400" dirty="0" smtClean="0">
                <a:solidFill>
                  <a:schemeClr val="bg1"/>
                </a:solidFill>
                <a:latin typeface="Monotype Corsiva" pitchFamily="66" charset="0"/>
              </a:rPr>
              <a:t> природа </a:t>
            </a:r>
            <a:r>
              <a:rPr lang="ru-RU" sz="2400" dirty="0" err="1" smtClean="0">
                <a:solidFill>
                  <a:schemeClr val="bg1"/>
                </a:solidFill>
                <a:latin typeface="Monotype Corsiva" pitchFamily="66" charset="0"/>
              </a:rPr>
              <a:t>зазнала</a:t>
            </a:r>
            <a:r>
              <a:rPr lang="ru-RU" sz="2400" dirty="0" smtClean="0">
                <a:solidFill>
                  <a:schemeClr val="bg1"/>
                </a:solidFill>
                <a:latin typeface="Monotype Corsiva" pitchFamily="66" charset="0"/>
              </a:rPr>
              <a:t> великих </a:t>
            </a:r>
            <a:r>
              <a:rPr lang="ru-RU" sz="2400" dirty="0" err="1" smtClean="0">
                <a:solidFill>
                  <a:schemeClr val="bg1"/>
                </a:solidFill>
                <a:latin typeface="Monotype Corsiva" pitchFamily="66" charset="0"/>
              </a:rPr>
              <a:t>змін</a:t>
            </a:r>
            <a:r>
              <a:rPr lang="ru-RU" sz="2400" dirty="0" smtClean="0">
                <a:solidFill>
                  <a:schemeClr val="bg1"/>
                </a:solidFill>
                <a:latin typeface="Monotype Corsiva" pitchFamily="66" charset="0"/>
              </a:rPr>
              <a:t>. З </a:t>
            </a:r>
            <a:r>
              <a:rPr lang="ru-RU" sz="2400" dirty="0" err="1" smtClean="0">
                <a:solidFill>
                  <a:schemeClr val="bg1"/>
                </a:solidFill>
                <a:latin typeface="Monotype Corsiva" pitchFamily="66" charset="0"/>
              </a:rPr>
              <a:t>кожним</a:t>
            </a:r>
            <a:r>
              <a:rPr lang="ru-RU" sz="2400" dirty="0" smtClean="0">
                <a:solidFill>
                  <a:schemeClr val="bg1"/>
                </a:solidFill>
                <a:latin typeface="Monotype Corsiva" pitchFamily="66" charset="0"/>
              </a:rPr>
              <a:t> днем </a:t>
            </a:r>
            <a:r>
              <a:rPr lang="ru-RU" sz="2400" dirty="0" err="1" smtClean="0">
                <a:solidFill>
                  <a:schemeClr val="bg1"/>
                </a:solidFill>
                <a:latin typeface="Monotype Corsiva" pitchFamily="66" charset="0"/>
              </a:rPr>
              <a:t>людині</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потрібно</a:t>
            </a:r>
            <a:r>
              <a:rPr lang="ru-RU" sz="2400" dirty="0" smtClean="0">
                <a:solidFill>
                  <a:schemeClr val="bg1"/>
                </a:solidFill>
                <a:latin typeface="Monotype Corsiva" pitchFamily="66" charset="0"/>
              </a:rPr>
              <a:t> все </a:t>
            </a:r>
            <a:r>
              <a:rPr lang="ru-RU" sz="2400" dirty="0" err="1" smtClean="0">
                <a:solidFill>
                  <a:schemeClr val="bg1"/>
                </a:solidFill>
                <a:latin typeface="Monotype Corsiva" pitchFamily="66" charset="0"/>
              </a:rPr>
              <a:t>більше</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продуктів</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харчування</a:t>
            </a:r>
            <a:r>
              <a:rPr lang="ru-RU" sz="2400" dirty="0" smtClean="0">
                <a:solidFill>
                  <a:schemeClr val="bg1"/>
                </a:solidFill>
                <a:latin typeface="Monotype Corsiva" pitchFamily="66" charset="0"/>
              </a:rPr>
              <a:t>, води, </a:t>
            </a:r>
            <a:r>
              <a:rPr lang="ru-RU" sz="2400" dirty="0" err="1" smtClean="0">
                <a:solidFill>
                  <a:schemeClr val="bg1"/>
                </a:solidFill>
                <a:latin typeface="Monotype Corsiva" pitchFamily="66" charset="0"/>
              </a:rPr>
              <a:t>одягу</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корисних</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копалин</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металів</a:t>
            </a:r>
            <a:r>
              <a:rPr lang="ru-RU" sz="2400" dirty="0" smtClean="0">
                <a:solidFill>
                  <a:schemeClr val="bg1"/>
                </a:solidFill>
                <a:latin typeface="Monotype Corsiva" pitchFamily="66" charset="0"/>
              </a:rPr>
              <a:t>. Для </a:t>
            </a:r>
            <a:r>
              <a:rPr lang="ru-RU" sz="2400" dirty="0" err="1" smtClean="0">
                <a:solidFill>
                  <a:schemeClr val="bg1"/>
                </a:solidFill>
                <a:latin typeface="Monotype Corsiva" pitchFamily="66" charset="0"/>
              </a:rPr>
              <a:t>задоволення</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своїх</a:t>
            </a:r>
            <a:r>
              <a:rPr lang="ru-RU" sz="2400" dirty="0" smtClean="0">
                <a:solidFill>
                  <a:schemeClr val="bg1"/>
                </a:solidFill>
                <a:latin typeface="Monotype Corsiva" pitchFamily="66" charset="0"/>
              </a:rPr>
              <a:t> потреб вона </a:t>
            </a:r>
            <a:r>
              <a:rPr lang="ru-RU" sz="2400" dirty="0" err="1" smtClean="0">
                <a:solidFill>
                  <a:schemeClr val="bg1"/>
                </a:solidFill>
                <a:latin typeface="Monotype Corsiva" pitchFamily="66" charset="0"/>
              </a:rPr>
              <a:t>вирубує</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ліси</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розорює</a:t>
            </a:r>
            <a:r>
              <a:rPr lang="ru-RU" sz="2400" dirty="0" smtClean="0">
                <a:solidFill>
                  <a:schemeClr val="bg1"/>
                </a:solidFill>
                <a:latin typeface="Monotype Corsiva" pitchFamily="66" charset="0"/>
              </a:rPr>
              <a:t> степи, </a:t>
            </a:r>
            <a:r>
              <a:rPr lang="ru-RU" sz="2400" dirty="0" err="1" smtClean="0">
                <a:solidFill>
                  <a:schemeClr val="bg1"/>
                </a:solidFill>
                <a:latin typeface="Monotype Corsiva" pitchFamily="66" charset="0"/>
              </a:rPr>
              <a:t>осушує</a:t>
            </a:r>
            <a:r>
              <a:rPr lang="ru-RU" sz="2400" dirty="0" smtClean="0">
                <a:solidFill>
                  <a:schemeClr val="bg1"/>
                </a:solidFill>
                <a:latin typeface="Monotype Corsiva" pitchFamily="66" charset="0"/>
              </a:rPr>
              <a:t> болота, </a:t>
            </a:r>
            <a:r>
              <a:rPr lang="ru-RU" sz="2400" dirty="0" err="1" smtClean="0">
                <a:solidFill>
                  <a:schemeClr val="bg1"/>
                </a:solidFill>
                <a:latin typeface="Monotype Corsiva" pitchFamily="66" charset="0"/>
              </a:rPr>
              <a:t>добуває</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корисні</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копалини</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будує</a:t>
            </a:r>
            <a:r>
              <a:rPr lang="ru-RU" sz="2400" dirty="0" smtClean="0">
                <a:solidFill>
                  <a:schemeClr val="bg1"/>
                </a:solidFill>
                <a:latin typeface="Monotype Corsiva" pitchFamily="66" charset="0"/>
              </a:rPr>
              <a:t> заводи, фабрики, </a:t>
            </a:r>
            <a:r>
              <a:rPr lang="ru-RU" sz="2400" dirty="0" err="1" smtClean="0">
                <a:solidFill>
                  <a:schemeClr val="bg1"/>
                </a:solidFill>
                <a:latin typeface="Monotype Corsiva" pitchFamily="66" charset="0"/>
              </a:rPr>
              <a:t>міста</a:t>
            </a:r>
            <a:r>
              <a:rPr lang="ru-RU" sz="2400" dirty="0" smtClean="0">
                <a:solidFill>
                  <a:schemeClr val="bg1"/>
                </a:solidFill>
                <a:latin typeface="Monotype Corsiva" pitchFamily="66" charset="0"/>
              </a:rPr>
              <a:t>. А </a:t>
            </a:r>
            <a:r>
              <a:rPr lang="ru-RU" sz="2400" dirty="0" err="1" smtClean="0">
                <a:solidFill>
                  <a:schemeClr val="bg1"/>
                </a:solidFill>
                <a:latin typeface="Monotype Corsiva" pitchFamily="66" charset="0"/>
              </a:rPr>
              <a:t>ще</a:t>
            </a:r>
            <a:r>
              <a:rPr lang="ru-RU" sz="2400" dirty="0" smtClean="0">
                <a:solidFill>
                  <a:schemeClr val="bg1"/>
                </a:solidFill>
                <a:latin typeface="Monotype Corsiva" pitchFamily="66" charset="0"/>
              </a:rPr>
              <a:t> негативно </a:t>
            </a:r>
            <a:r>
              <a:rPr lang="ru-RU" sz="2400" dirty="0" err="1" smtClean="0">
                <a:solidFill>
                  <a:schemeClr val="bg1"/>
                </a:solidFill>
                <a:latin typeface="Monotype Corsiva" pitchFamily="66" charset="0"/>
              </a:rPr>
              <a:t>впливає</a:t>
            </a:r>
            <a:r>
              <a:rPr lang="ru-RU" sz="2400" dirty="0" smtClean="0">
                <a:solidFill>
                  <a:schemeClr val="bg1"/>
                </a:solidFill>
                <a:latin typeface="Monotype Corsiva" pitchFamily="66" charset="0"/>
              </a:rPr>
              <a:t> на природу, приводить до </a:t>
            </a:r>
            <a:r>
              <a:rPr lang="ru-RU" sz="2400" dirty="0" err="1" smtClean="0">
                <a:solidFill>
                  <a:schemeClr val="bg1"/>
                </a:solidFill>
                <a:latin typeface="Monotype Corsiva" pitchFamily="66" charset="0"/>
              </a:rPr>
              <a:t>її</a:t>
            </a:r>
            <a:r>
              <a:rPr lang="ru-RU" sz="2400" dirty="0" smtClean="0">
                <a:solidFill>
                  <a:schemeClr val="bg1"/>
                </a:solidFill>
                <a:latin typeface="Monotype Corsiva" pitchFamily="66" charset="0"/>
              </a:rPr>
              <a:t> </a:t>
            </a:r>
            <a:r>
              <a:rPr lang="ru-RU" sz="2400" dirty="0" err="1" smtClean="0">
                <a:solidFill>
                  <a:schemeClr val="bg1"/>
                </a:solidFill>
                <a:latin typeface="Monotype Corsiva" pitchFamily="66" charset="0"/>
              </a:rPr>
              <a:t>забруднення</a:t>
            </a:r>
            <a:r>
              <a:rPr lang="ru-RU" sz="2400" dirty="0" smtClean="0">
                <a:solidFill>
                  <a:schemeClr val="bg1"/>
                </a:solidFill>
                <a:latin typeface="Monotype Corsiva" pitchFamily="66" charset="0"/>
              </a:rPr>
              <a:t>.</a:t>
            </a:r>
            <a:br>
              <a:rPr lang="ru-RU" sz="2400" dirty="0" smtClean="0">
                <a:solidFill>
                  <a:schemeClr val="bg1"/>
                </a:solidFill>
                <a:latin typeface="Monotype Corsiva" pitchFamily="66" charset="0"/>
              </a:rPr>
            </a:br>
            <a:endParaRPr lang="ru-RU" sz="2400" dirty="0">
              <a:solidFill>
                <a:schemeClr val="bg1"/>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357166"/>
            <a:ext cx="7772400" cy="1362075"/>
          </a:xfrm>
        </p:spPr>
        <p:txBody>
          <a:bodyPr/>
          <a:lstStyle/>
          <a:p>
            <a:r>
              <a:rPr lang="uk-UA" dirty="0" smtClean="0"/>
              <a:t>План</a:t>
            </a:r>
            <a:endParaRPr lang="ru-RU" dirty="0"/>
          </a:p>
        </p:txBody>
      </p:sp>
      <p:sp>
        <p:nvSpPr>
          <p:cNvPr id="6" name="Заголовок 3"/>
          <p:cNvSpPr txBox="1">
            <a:spLocks/>
          </p:cNvSpPr>
          <p:nvPr/>
        </p:nvSpPr>
        <p:spPr>
          <a:xfrm>
            <a:off x="714348" y="357187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Заголовок 3"/>
          <p:cNvSpPr txBox="1">
            <a:spLocks/>
          </p:cNvSpPr>
          <p:nvPr/>
        </p:nvSpPr>
        <p:spPr>
          <a:xfrm>
            <a:off x="357158" y="1214422"/>
            <a:ext cx="7772400" cy="1362075"/>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3600" b="1" cap="all" dirty="0" smtClean="0">
                <a:latin typeface="Arial Black" pitchFamily="34" charset="0"/>
                <a:ea typeface="+mj-ea"/>
                <a:cs typeface="+mj-cs"/>
              </a:rPr>
              <a:t>1.Забруднення вод</a:t>
            </a:r>
            <a:r>
              <a:rPr lang="uk-UA" sz="3600" b="1" cap="all" dirty="0" smtClean="0">
                <a:latin typeface="+mj-lt"/>
                <a:ea typeface="+mj-ea"/>
                <a:cs typeface="+mj-cs"/>
              </a:rPr>
              <a:t>.</a:t>
            </a:r>
            <a:endParaRPr kumimoji="0" lang="ru-RU" sz="3600" b="1" i="0" u="none" strike="noStrike" kern="1200" cap="all" spc="0" normalizeH="0" baseline="0" noProof="0" dirty="0">
              <a:ln>
                <a:noFill/>
              </a:ln>
              <a:solidFill>
                <a:schemeClr val="tx1"/>
              </a:solidFill>
              <a:effectLst/>
              <a:uLnTx/>
              <a:uFillTx/>
              <a:latin typeface="+mj-lt"/>
              <a:ea typeface="+mj-ea"/>
              <a:cs typeface="+mj-cs"/>
            </a:endParaRPr>
          </a:p>
        </p:txBody>
      </p:sp>
      <p:sp>
        <p:nvSpPr>
          <p:cNvPr id="9" name="Текст 8"/>
          <p:cNvSpPr>
            <a:spLocks noGrp="1"/>
          </p:cNvSpPr>
          <p:nvPr>
            <p:ph type="body" idx="1"/>
          </p:nvPr>
        </p:nvSpPr>
        <p:spPr>
          <a:xfrm>
            <a:off x="357158" y="2786058"/>
            <a:ext cx="7772400" cy="1500187"/>
          </a:xfrm>
        </p:spPr>
        <p:txBody>
          <a:bodyPr>
            <a:normAutofit/>
          </a:bodyPr>
          <a:lstStyle/>
          <a:p>
            <a:r>
              <a:rPr lang="ru-RU" sz="4000" b="1" dirty="0" smtClean="0">
                <a:solidFill>
                  <a:schemeClr val="tx1">
                    <a:lumMod val="95000"/>
                    <a:lumOff val="5000"/>
                  </a:schemeClr>
                </a:solidFill>
                <a:latin typeface="Arial Black" pitchFamily="34" charset="0"/>
              </a:rPr>
              <a:t>3. </a:t>
            </a:r>
            <a:r>
              <a:rPr lang="ru-RU" sz="4000" b="1" dirty="0" err="1" smtClean="0">
                <a:solidFill>
                  <a:schemeClr val="tx1">
                    <a:lumMod val="95000"/>
                    <a:lumOff val="5000"/>
                  </a:schemeClr>
                </a:solidFill>
                <a:latin typeface="Arial Black" pitchFamily="34" charset="0"/>
              </a:rPr>
              <a:t>Забруднення</a:t>
            </a:r>
            <a:r>
              <a:rPr lang="ru-RU" sz="4000" b="1" dirty="0" smtClean="0">
                <a:solidFill>
                  <a:schemeClr val="tx1">
                    <a:lumMod val="95000"/>
                    <a:lumOff val="5000"/>
                  </a:schemeClr>
                </a:solidFill>
                <a:latin typeface="Arial Black" pitchFamily="34" charset="0"/>
              </a:rPr>
              <a:t> </a:t>
            </a:r>
            <a:r>
              <a:rPr lang="ru-RU" sz="4000" b="1" dirty="0" err="1" smtClean="0">
                <a:solidFill>
                  <a:schemeClr val="tx1">
                    <a:lumMod val="95000"/>
                    <a:lumOff val="5000"/>
                  </a:schemeClr>
                </a:solidFill>
                <a:latin typeface="Arial Black" pitchFamily="34" charset="0"/>
              </a:rPr>
              <a:t>атмосфери</a:t>
            </a:r>
            <a:r>
              <a:rPr lang="ru-RU" sz="4000" b="1" dirty="0" smtClean="0">
                <a:solidFill>
                  <a:schemeClr val="tx1">
                    <a:lumMod val="95000"/>
                    <a:lumOff val="5000"/>
                  </a:schemeClr>
                </a:solidFill>
                <a:latin typeface="Arial Black" pitchFamily="34" charset="0"/>
              </a:rPr>
              <a:t> в </a:t>
            </a:r>
            <a:r>
              <a:rPr lang="ru-RU" sz="4000" b="1" dirty="0" err="1" smtClean="0">
                <a:solidFill>
                  <a:schemeClr val="tx1">
                    <a:lumMod val="95000"/>
                    <a:lumOff val="5000"/>
                  </a:schemeClr>
                </a:solidFill>
                <a:latin typeface="Arial Black" pitchFamily="34" charset="0"/>
              </a:rPr>
              <a:t>Україні</a:t>
            </a:r>
            <a:endParaRPr lang="ru-RU" sz="4000" dirty="0">
              <a:solidFill>
                <a:schemeClr val="tx1">
                  <a:lumMod val="95000"/>
                  <a:lumOff val="5000"/>
                </a:schemeClr>
              </a:solidFill>
              <a:latin typeface="Arial Black" pitchFamily="34" charset="0"/>
            </a:endParaRPr>
          </a:p>
        </p:txBody>
      </p:sp>
      <p:sp>
        <p:nvSpPr>
          <p:cNvPr id="10" name="Текст 4"/>
          <p:cNvSpPr txBox="1">
            <a:spLocks/>
          </p:cNvSpPr>
          <p:nvPr/>
        </p:nvSpPr>
        <p:spPr>
          <a:xfrm>
            <a:off x="357158" y="1357298"/>
            <a:ext cx="7772400" cy="1500187"/>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uk-UA" sz="4300" dirty="0" smtClean="0">
                <a:solidFill>
                  <a:schemeClr val="tx1">
                    <a:lumMod val="95000"/>
                    <a:lumOff val="5000"/>
                  </a:schemeClr>
                </a:solidFill>
                <a:latin typeface="Arial Black" pitchFamily="34" charset="0"/>
              </a:rPr>
              <a:t>2</a:t>
            </a:r>
            <a:r>
              <a:rPr kumimoji="0" lang="uk-UA" sz="4300" b="0" i="0" u="none" strike="noStrike" kern="1200" cap="none" spc="0" normalizeH="0" baseline="0" noProof="0" dirty="0" err="1" smtClean="0">
                <a:ln>
                  <a:noFill/>
                </a:ln>
                <a:solidFill>
                  <a:schemeClr val="tx1">
                    <a:lumMod val="95000"/>
                    <a:lumOff val="5000"/>
                  </a:schemeClr>
                </a:solidFill>
                <a:effectLst/>
                <a:uLnTx/>
                <a:uFillTx/>
                <a:latin typeface="Arial Black" pitchFamily="34" charset="0"/>
              </a:rPr>
              <a:t>.Забруднення</a:t>
            </a:r>
            <a:r>
              <a:rPr kumimoji="0" lang="uk-UA" sz="4300" b="0" i="0" u="none" strike="noStrike" kern="1200" cap="none" spc="0" normalizeH="0" baseline="0" noProof="0" dirty="0" smtClean="0">
                <a:ln>
                  <a:noFill/>
                </a:ln>
                <a:solidFill>
                  <a:schemeClr val="tx1">
                    <a:lumMod val="95000"/>
                    <a:lumOff val="5000"/>
                  </a:schemeClr>
                </a:solidFill>
                <a:effectLst/>
                <a:uLnTx/>
                <a:uFillTx/>
                <a:latin typeface="Arial Black" pitchFamily="34" charset="0"/>
              </a:rPr>
              <a:t> </a:t>
            </a:r>
            <a:r>
              <a:rPr kumimoji="0" lang="uk-UA" sz="4300" b="0" i="0" u="none" strike="noStrike" kern="1200" cap="none" spc="0" normalizeH="0" baseline="0" noProof="0" dirty="0" err="1" smtClean="0">
                <a:ln>
                  <a:noFill/>
                </a:ln>
                <a:solidFill>
                  <a:schemeClr val="tx1">
                    <a:lumMod val="95000"/>
                    <a:lumOff val="5000"/>
                  </a:schemeClr>
                </a:solidFill>
                <a:effectLst/>
                <a:uLnTx/>
                <a:uFillTx/>
                <a:latin typeface="Arial Black" pitchFamily="34" charset="0"/>
              </a:rPr>
              <a:t>грунту</a:t>
            </a:r>
            <a:r>
              <a:rPr kumimoji="0" lang="uk-UA" sz="4800" b="0" i="0" u="none" strike="noStrike" kern="1200" cap="none" spc="0" normalizeH="0" baseline="0" noProof="0" dirty="0" smtClean="0">
                <a:ln>
                  <a:noFill/>
                </a:ln>
                <a:solidFill>
                  <a:schemeClr val="tx1">
                    <a:lumMod val="95000"/>
                    <a:lumOff val="5000"/>
                  </a:schemeClr>
                </a:solidFill>
                <a:effectLst/>
                <a:uLnTx/>
                <a:uFillTx/>
                <a:latin typeface="Arial Black" pitchFamily="34" charset="0"/>
              </a:rPr>
              <a:t>.</a:t>
            </a:r>
            <a:endParaRPr kumimoji="0" lang="ru-RU" sz="4800" b="0" i="0" u="none" strike="noStrike" kern="1200" cap="none" spc="0" normalizeH="0" baseline="0" noProof="0" dirty="0">
              <a:ln>
                <a:noFill/>
              </a:ln>
              <a:solidFill>
                <a:schemeClr val="tx1">
                  <a:lumMod val="95000"/>
                  <a:lumOff val="5000"/>
                </a:schemeClr>
              </a:solidFill>
              <a:effectLst/>
              <a:uLnTx/>
              <a:uFillTx/>
              <a:latin typeface="Arial Black" pitchFamily="34" charset="0"/>
            </a:endParaRPr>
          </a:p>
        </p:txBody>
      </p:sp>
      <p:sp>
        <p:nvSpPr>
          <p:cNvPr id="11" name="Текст 4"/>
          <p:cNvSpPr txBox="1">
            <a:spLocks/>
          </p:cNvSpPr>
          <p:nvPr/>
        </p:nvSpPr>
        <p:spPr>
          <a:xfrm>
            <a:off x="714348" y="4000504"/>
            <a:ext cx="7772400" cy="150018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Прямоугольник 11"/>
          <p:cNvSpPr/>
          <p:nvPr/>
        </p:nvSpPr>
        <p:spPr>
          <a:xfrm>
            <a:off x="357158" y="4357694"/>
            <a:ext cx="8358246" cy="1938992"/>
          </a:xfrm>
          <a:prstGeom prst="rect">
            <a:avLst/>
          </a:prstGeom>
        </p:spPr>
        <p:txBody>
          <a:bodyPr wrap="square">
            <a:spAutoFit/>
          </a:bodyPr>
          <a:lstStyle/>
          <a:p>
            <a:r>
              <a:rPr lang="ru-RU" sz="4000" b="1" dirty="0" smtClean="0">
                <a:latin typeface="Arial Black" pitchFamily="34" charset="0"/>
              </a:rPr>
              <a:t>4.Наслідки </a:t>
            </a:r>
            <a:r>
              <a:rPr lang="ru-RU" sz="4000" b="1" dirty="0" err="1" smtClean="0">
                <a:latin typeface="Arial Black" pitchFamily="34" charset="0"/>
              </a:rPr>
              <a:t>аварії</a:t>
            </a:r>
            <a:r>
              <a:rPr lang="ru-RU" sz="4000" b="1" dirty="0" smtClean="0">
                <a:latin typeface="Arial Black" pitchFamily="34" charset="0"/>
              </a:rPr>
              <a:t> на </a:t>
            </a:r>
            <a:r>
              <a:rPr lang="ru-RU" sz="4000" b="1" dirty="0" err="1" smtClean="0">
                <a:latin typeface="Arial Black" pitchFamily="34" charset="0"/>
              </a:rPr>
              <a:t>Чорнобильській</a:t>
            </a:r>
            <a:r>
              <a:rPr lang="ru-RU" sz="4000" b="1" dirty="0" smtClean="0">
                <a:latin typeface="Arial Black" pitchFamily="34" charset="0"/>
              </a:rPr>
              <a:t> АЕС</a:t>
            </a:r>
            <a:r>
              <a:rPr lang="ru-RU" sz="4000" dirty="0" smtClean="0">
                <a:latin typeface="Arial Black" pitchFamily="34" charset="0"/>
              </a:rPr>
              <a:t/>
            </a:r>
            <a:br>
              <a:rPr lang="ru-RU" sz="4000" dirty="0" smtClean="0">
                <a:latin typeface="Arial Black" pitchFamily="34" charset="0"/>
              </a:rPr>
            </a:br>
            <a:endParaRPr lang="ru-RU" sz="4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3214686"/>
            <a:ext cx="7772400" cy="1470025"/>
          </a:xfrm>
        </p:spPr>
        <p:txBody>
          <a:bodyPr>
            <a:noAutofit/>
          </a:bodyPr>
          <a:lstStyle/>
          <a:p>
            <a:r>
              <a:rPr lang="ru-RU" sz="3200" dirty="0" err="1" smtClean="0"/>
              <a:t>електроенергетика</a:t>
            </a:r>
            <a:r>
              <a:rPr lang="ru-RU" sz="3200" dirty="0" smtClean="0"/>
              <a:t> 43%;</a:t>
            </a:r>
            <a:br>
              <a:rPr lang="ru-RU" sz="3200" dirty="0" smtClean="0"/>
            </a:br>
            <a:r>
              <a:rPr lang="ru-RU" sz="3200" dirty="0" err="1" smtClean="0"/>
              <a:t>комунальне</a:t>
            </a:r>
            <a:r>
              <a:rPr lang="ru-RU" sz="3200" dirty="0" smtClean="0"/>
              <a:t> </a:t>
            </a:r>
            <a:r>
              <a:rPr lang="ru-RU" sz="3200" dirty="0" err="1" smtClean="0"/>
              <a:t>господарство</a:t>
            </a:r>
            <a:r>
              <a:rPr lang="ru-RU" sz="3200" dirty="0" smtClean="0"/>
              <a:t> 19,5%;</a:t>
            </a:r>
            <a:br>
              <a:rPr lang="ru-RU" sz="3200" dirty="0" smtClean="0"/>
            </a:br>
            <a:r>
              <a:rPr lang="ru-RU" sz="3200" dirty="0" err="1" smtClean="0"/>
              <a:t>сільське</a:t>
            </a:r>
            <a:r>
              <a:rPr lang="ru-RU" sz="3200" dirty="0" smtClean="0"/>
              <a:t> </a:t>
            </a:r>
            <a:r>
              <a:rPr lang="ru-RU" sz="3200" dirty="0" err="1" smtClean="0"/>
              <a:t>господарство</a:t>
            </a:r>
            <a:r>
              <a:rPr lang="ru-RU" sz="3200" dirty="0" smtClean="0"/>
              <a:t> 16,6%;</a:t>
            </a:r>
            <a:br>
              <a:rPr lang="ru-RU" sz="3200" dirty="0" smtClean="0"/>
            </a:br>
            <a:r>
              <a:rPr lang="ru-RU" sz="3200" dirty="0" err="1" smtClean="0"/>
              <a:t>чорна</a:t>
            </a:r>
            <a:r>
              <a:rPr lang="ru-RU" sz="3200" dirty="0" smtClean="0"/>
              <a:t> </a:t>
            </a:r>
            <a:r>
              <a:rPr lang="ru-RU" sz="3200" dirty="0" err="1" smtClean="0"/>
              <a:t>металургія</a:t>
            </a:r>
            <a:r>
              <a:rPr lang="ru-RU" sz="3200" dirty="0" smtClean="0"/>
              <a:t> 9%;</a:t>
            </a:r>
            <a:br>
              <a:rPr lang="ru-RU" sz="3200" dirty="0" smtClean="0"/>
            </a:br>
            <a:r>
              <a:rPr lang="ru-RU" sz="3200" dirty="0" err="1" smtClean="0"/>
              <a:t>хімія</a:t>
            </a:r>
            <a:r>
              <a:rPr lang="ru-RU" sz="3200" dirty="0" smtClean="0"/>
              <a:t> </a:t>
            </a:r>
            <a:r>
              <a:rPr lang="ru-RU" sz="3200" dirty="0" err="1" smtClean="0"/>
              <a:t>і</a:t>
            </a:r>
            <a:r>
              <a:rPr lang="ru-RU" sz="3200" dirty="0" smtClean="0"/>
              <a:t> </a:t>
            </a:r>
            <a:r>
              <a:rPr lang="ru-RU" sz="3200" dirty="0" err="1" smtClean="0"/>
              <a:t>нафтохімія</a:t>
            </a:r>
            <a:r>
              <a:rPr lang="ru-RU" sz="3200" dirty="0" smtClean="0"/>
              <a:t> 3%;</a:t>
            </a:r>
            <a:br>
              <a:rPr lang="ru-RU" sz="3200" dirty="0" smtClean="0"/>
            </a:br>
            <a:r>
              <a:rPr lang="ru-RU" sz="3200" dirty="0" err="1" smtClean="0"/>
              <a:t>інші</a:t>
            </a:r>
            <a:r>
              <a:rPr lang="ru-RU" sz="3200" dirty="0" smtClean="0"/>
              <a:t> 8,9%.</a:t>
            </a:r>
            <a:br>
              <a:rPr lang="ru-RU" sz="3200" dirty="0" smtClean="0"/>
            </a:br>
            <a:endParaRPr lang="ru-RU" sz="3200" dirty="0"/>
          </a:p>
        </p:txBody>
      </p:sp>
      <p:sp>
        <p:nvSpPr>
          <p:cNvPr id="5" name="Подзаголовок 4"/>
          <p:cNvSpPr>
            <a:spLocks noGrp="1"/>
          </p:cNvSpPr>
          <p:nvPr>
            <p:ph type="subTitle" idx="1"/>
          </p:nvPr>
        </p:nvSpPr>
        <p:spPr>
          <a:xfrm>
            <a:off x="1285852" y="428604"/>
            <a:ext cx="6400800" cy="1752600"/>
          </a:xfrm>
        </p:spPr>
        <p:txBody>
          <a:bodyPr/>
          <a:lstStyle/>
          <a:p>
            <a:r>
              <a:rPr lang="uk-UA" dirty="0" smtClean="0">
                <a:solidFill>
                  <a:schemeClr val="tx1">
                    <a:lumMod val="95000"/>
                    <a:lumOff val="5000"/>
                  </a:schemeClr>
                </a:solidFill>
                <a:latin typeface="Arial Black" pitchFamily="34" charset="0"/>
              </a:rPr>
              <a:t>ЗАБРУДНЕННЯ ВОД В УКРАЇНІ</a:t>
            </a:r>
            <a:endParaRPr lang="ru-RU" dirty="0">
              <a:solidFill>
                <a:schemeClr val="tx1">
                  <a:lumMod val="95000"/>
                  <a:lumOff val="5000"/>
                </a:schemeClr>
              </a:solidFill>
              <a:latin typeface="Arial Black" pitchFamily="34" charset="0"/>
            </a:endParaRPr>
          </a:p>
        </p:txBody>
      </p:sp>
      <p:pic>
        <p:nvPicPr>
          <p:cNvPr id="1026" name="Picture 2"/>
          <p:cNvPicPr>
            <a:picLocks noChangeAspect="1" noChangeArrowheads="1"/>
          </p:cNvPicPr>
          <p:nvPr/>
        </p:nvPicPr>
        <p:blipFill>
          <a:blip r:embed="rId3"/>
          <a:srcRect/>
          <a:stretch>
            <a:fillRect/>
          </a:stretch>
        </p:blipFill>
        <p:spPr bwMode="auto">
          <a:xfrm>
            <a:off x="6072198" y="4643446"/>
            <a:ext cx="2409825"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rmAutofit fontScale="90000"/>
          </a:bodyPr>
          <a:lstStyle/>
          <a:p>
            <a:r>
              <a:rPr lang="ru-RU" b="1" dirty="0" err="1" smtClean="0">
                <a:latin typeface="Century Gothic" pitchFamily="34" charset="0"/>
              </a:rPr>
              <a:t>Джерела</a:t>
            </a:r>
            <a:r>
              <a:rPr lang="ru-RU" b="1" dirty="0" smtClean="0">
                <a:latin typeface="Century Gothic" pitchFamily="34" charset="0"/>
              </a:rPr>
              <a:t> </a:t>
            </a:r>
            <a:r>
              <a:rPr lang="ru-RU" b="1" dirty="0" err="1" smtClean="0">
                <a:latin typeface="Century Gothic" pitchFamily="34" charset="0"/>
              </a:rPr>
              <a:t>забруднення</a:t>
            </a:r>
            <a:r>
              <a:rPr lang="ru-RU" b="1" dirty="0" smtClean="0">
                <a:latin typeface="Century Gothic" pitchFamily="34" charset="0"/>
              </a:rPr>
              <a:t> води</a:t>
            </a:r>
            <a:br>
              <a:rPr lang="ru-RU" b="1" dirty="0" smtClean="0">
                <a:latin typeface="Century Gothic" pitchFamily="34" charset="0"/>
              </a:rPr>
            </a:br>
            <a:endParaRPr lang="ru-RU" dirty="0">
              <a:latin typeface="Century Gothic" pitchFamily="34" charset="0"/>
            </a:endParaRPr>
          </a:p>
        </p:txBody>
      </p:sp>
      <p:graphicFrame>
        <p:nvGraphicFramePr>
          <p:cNvPr id="4" name="Содержимое 3"/>
          <p:cNvGraphicFramePr>
            <a:graphicFrameLocks noGrp="1"/>
          </p:cNvGraphicFramePr>
          <p:nvPr>
            <p:ph idx="1"/>
          </p:nvPr>
        </p:nvGraphicFramePr>
        <p:xfrm>
          <a:off x="428596" y="19288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dirty="0" smtClean="0">
                <a:solidFill>
                  <a:schemeClr val="bg1"/>
                </a:solidFill>
                <a:latin typeface="Century" pitchFamily="18" charset="0"/>
              </a:rPr>
              <a:t>Забруднення </a:t>
            </a:r>
            <a:r>
              <a:rPr lang="uk-UA" dirty="0" err="1" smtClean="0">
                <a:solidFill>
                  <a:schemeClr val="bg1"/>
                </a:solidFill>
                <a:latin typeface="Century" pitchFamily="18" charset="0"/>
              </a:rPr>
              <a:t>грунту</a:t>
            </a:r>
            <a:r>
              <a:rPr lang="uk-UA" sz="5400" dirty="0" smtClean="0">
                <a:solidFill>
                  <a:schemeClr val="bg1"/>
                </a:solidFill>
                <a:latin typeface="Century" pitchFamily="18" charset="0"/>
              </a:rPr>
              <a:t>.</a:t>
            </a:r>
            <a:r>
              <a:rPr lang="ru-RU" sz="5400" dirty="0" smtClean="0">
                <a:solidFill>
                  <a:schemeClr val="bg1"/>
                </a:solidFill>
                <a:latin typeface="Arial Black" pitchFamily="34" charset="0"/>
              </a:rPr>
              <a:t/>
            </a:r>
            <a:br>
              <a:rPr lang="ru-RU" sz="5400" dirty="0" smtClean="0">
                <a:solidFill>
                  <a:schemeClr val="bg1"/>
                </a:solidFill>
                <a:latin typeface="Arial Black" pitchFamily="34" charset="0"/>
              </a:rPr>
            </a:br>
            <a:endParaRPr lang="ru-RU" dirty="0">
              <a:solidFill>
                <a:schemeClr val="bg1"/>
              </a:solidFill>
            </a:endParaRPr>
          </a:p>
        </p:txBody>
      </p:sp>
      <p:sp>
        <p:nvSpPr>
          <p:cNvPr id="3" name="Содержимое 2"/>
          <p:cNvSpPr>
            <a:spLocks noGrp="1"/>
          </p:cNvSpPr>
          <p:nvPr>
            <p:ph idx="1"/>
          </p:nvPr>
        </p:nvSpPr>
        <p:spPr/>
        <p:txBody>
          <a:bodyPr/>
          <a:lstStyle/>
          <a:p>
            <a:r>
              <a:rPr lang="ru-RU" dirty="0" err="1" smtClean="0">
                <a:solidFill>
                  <a:schemeClr val="bg1"/>
                </a:solidFill>
                <a:latin typeface="Monotype Corsiva" pitchFamily="66" charset="0"/>
              </a:rPr>
              <a:t>Висока</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розораність</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сільськогосподарських</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угідь</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призвела</a:t>
            </a:r>
            <a:r>
              <a:rPr lang="ru-RU" dirty="0" smtClean="0">
                <a:solidFill>
                  <a:schemeClr val="bg1"/>
                </a:solidFill>
                <a:latin typeface="Monotype Corsiva" pitchFamily="66" charset="0"/>
              </a:rPr>
              <a:t> до </a:t>
            </a:r>
            <a:r>
              <a:rPr lang="ru-RU" dirty="0" err="1" smtClean="0">
                <a:solidFill>
                  <a:schemeClr val="bg1"/>
                </a:solidFill>
                <a:latin typeface="Monotype Corsiva" pitchFamily="66" charset="0"/>
              </a:rPr>
              <a:t>інтенсивних</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наростаючих</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ерозійних</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процесів</a:t>
            </a:r>
            <a:r>
              <a:rPr lang="ru-RU" dirty="0" smtClean="0">
                <a:solidFill>
                  <a:schemeClr val="bg1"/>
                </a:solidFill>
                <a:latin typeface="Monotype Corsiva" pitchFamily="66" charset="0"/>
              </a:rPr>
              <a:t>.</a:t>
            </a:r>
          </a:p>
          <a:p>
            <a:r>
              <a:rPr lang="ru-RU" dirty="0" err="1" smtClean="0">
                <a:solidFill>
                  <a:schemeClr val="bg1"/>
                </a:solidFill>
                <a:latin typeface="Monotype Corsiva" pitchFamily="66" charset="0"/>
              </a:rPr>
              <a:t>Процес</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ерозії</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грунтів</a:t>
            </a:r>
            <a:r>
              <a:rPr lang="ru-RU" dirty="0" smtClean="0">
                <a:solidFill>
                  <a:schemeClr val="bg1"/>
                </a:solidFill>
                <a:latin typeface="Monotype Corsiva" pitchFamily="66" charset="0"/>
              </a:rPr>
              <a:t> та </a:t>
            </a:r>
            <a:r>
              <a:rPr lang="ru-RU" dirty="0" err="1" smtClean="0">
                <a:solidFill>
                  <a:schemeClr val="bg1"/>
                </a:solidFill>
                <a:latin typeface="Monotype Corsiva" pitchFamily="66" charset="0"/>
              </a:rPr>
              <a:t>інтенсивна</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експлуатація</a:t>
            </a:r>
            <a:r>
              <a:rPr lang="ru-RU" dirty="0" smtClean="0">
                <a:solidFill>
                  <a:schemeClr val="bg1"/>
                </a:solidFill>
                <a:latin typeface="Monotype Corsiva" pitchFamily="66" charset="0"/>
              </a:rPr>
              <a:t> земель </a:t>
            </a:r>
            <a:r>
              <a:rPr lang="ru-RU" dirty="0" err="1" smtClean="0">
                <a:solidFill>
                  <a:schemeClr val="bg1"/>
                </a:solidFill>
                <a:latin typeface="Monotype Corsiva" pitchFamily="66" charset="0"/>
              </a:rPr>
              <a:t>веде</a:t>
            </a:r>
            <a:r>
              <a:rPr lang="ru-RU" dirty="0" smtClean="0">
                <a:solidFill>
                  <a:schemeClr val="bg1"/>
                </a:solidFill>
                <a:latin typeface="Monotype Corsiva" pitchFamily="66" charset="0"/>
              </a:rPr>
              <a:t> до </a:t>
            </a:r>
            <a:r>
              <a:rPr lang="ru-RU" dirty="0" err="1" smtClean="0">
                <a:solidFill>
                  <a:schemeClr val="bg1"/>
                </a:solidFill>
                <a:latin typeface="Monotype Corsiva" pitchFamily="66" charset="0"/>
              </a:rPr>
              <a:t>пониження</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їхньої</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родючості</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зменшення</a:t>
            </a:r>
            <a:r>
              <a:rPr lang="ru-RU" dirty="0" smtClean="0">
                <a:solidFill>
                  <a:schemeClr val="bg1"/>
                </a:solidFill>
                <a:latin typeface="Monotype Corsiva" pitchFamily="66" charset="0"/>
              </a:rPr>
              <a:t> </a:t>
            </a:r>
            <a:r>
              <a:rPr lang="ru-RU" dirty="0" err="1" smtClean="0">
                <a:solidFill>
                  <a:schemeClr val="bg1"/>
                </a:solidFill>
                <a:latin typeface="Monotype Corsiva" pitchFamily="66" charset="0"/>
              </a:rPr>
              <a:t>вмісту</a:t>
            </a:r>
            <a:r>
              <a:rPr lang="ru-RU" dirty="0" smtClean="0">
                <a:solidFill>
                  <a:schemeClr val="bg1"/>
                </a:solidFill>
                <a:latin typeface="Monotype Corsiva" pitchFamily="66" charset="0"/>
              </a:rPr>
              <a:t> гумусу.</a:t>
            </a:r>
          </a:p>
          <a:p>
            <a:pPr>
              <a:buNone/>
            </a:pPr>
            <a:endParaRPr lang="ru-RU" dirty="0">
              <a:latin typeface="Monotype Corsiva" pitchFamily="66" charset="0"/>
            </a:endParaRP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err="1" smtClean="0">
                <a:latin typeface="Monotype Corsiva" pitchFamily="66" charset="0"/>
                <a:cs typeface="Times New Roman" pitchFamily="18" charset="0"/>
              </a:rPr>
              <a:t>Однією</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з</a:t>
            </a:r>
            <a:r>
              <a:rPr lang="ru-RU" dirty="0" smtClean="0">
                <a:latin typeface="Monotype Corsiva" pitchFamily="66" charset="0"/>
                <a:cs typeface="Times New Roman" pitchFamily="18" charset="0"/>
              </a:rPr>
              <a:t> причин </a:t>
            </a:r>
            <a:r>
              <a:rPr lang="ru-RU" dirty="0" err="1" smtClean="0">
                <a:latin typeface="Monotype Corsiva" pitchFamily="66" charset="0"/>
                <a:cs typeface="Times New Roman" pitchFamily="18" charset="0"/>
              </a:rPr>
              <a:t>погіршення</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якості</a:t>
            </a:r>
            <a:r>
              <a:rPr lang="ru-RU" dirty="0" smtClean="0">
                <a:latin typeface="Monotype Corsiva" pitchFamily="66" charset="0"/>
                <a:cs typeface="Times New Roman" pitchFamily="18" charset="0"/>
              </a:rPr>
              <a:t> земель </a:t>
            </a:r>
            <a:r>
              <a:rPr lang="ru-RU" dirty="0" err="1" smtClean="0">
                <a:latin typeface="Monotype Corsiva" pitchFamily="66" charset="0"/>
                <a:cs typeface="Times New Roman" pitchFamily="18" charset="0"/>
              </a:rPr>
              <a:t>є</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нераціональне</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застосування</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засобів</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хімізації</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сільського</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господарства</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що</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призводить</a:t>
            </a:r>
            <a:r>
              <a:rPr lang="ru-RU" dirty="0" smtClean="0">
                <a:latin typeface="Monotype Corsiva" pitchFamily="66" charset="0"/>
                <a:cs typeface="Times New Roman" pitchFamily="18" charset="0"/>
              </a:rPr>
              <a:t> до </a:t>
            </a:r>
            <a:r>
              <a:rPr lang="ru-RU" dirty="0" err="1" smtClean="0">
                <a:latin typeface="Monotype Corsiva" pitchFamily="66" charset="0"/>
                <a:cs typeface="Times New Roman" pitchFamily="18" charset="0"/>
              </a:rPr>
              <a:t>нагромадження</a:t>
            </a:r>
            <a:r>
              <a:rPr lang="ru-RU" dirty="0" smtClean="0">
                <a:latin typeface="Monotype Corsiva" pitchFamily="66" charset="0"/>
                <a:cs typeface="Times New Roman" pitchFamily="18" charset="0"/>
              </a:rPr>
              <a:t> в грунтах </a:t>
            </a:r>
            <a:r>
              <a:rPr lang="ru-RU" dirty="0" err="1" smtClean="0">
                <a:latin typeface="Monotype Corsiva" pitchFamily="66" charset="0"/>
                <a:cs typeface="Times New Roman" pitchFamily="18" charset="0"/>
              </a:rPr>
              <a:t>залишків</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мінеральних</a:t>
            </a:r>
            <a:r>
              <a:rPr lang="ru-RU" dirty="0" smtClean="0">
                <a:latin typeface="Monotype Corsiva" pitchFamily="66" charset="0"/>
                <a:cs typeface="Times New Roman" pitchFamily="18" charset="0"/>
              </a:rPr>
              <a:t> добрив </a:t>
            </a:r>
            <a:r>
              <a:rPr lang="ru-RU" dirty="0" err="1" smtClean="0">
                <a:latin typeface="Monotype Corsiva" pitchFamily="66" charset="0"/>
                <a:cs typeface="Times New Roman" pitchFamily="18" charset="0"/>
              </a:rPr>
              <a:t>і</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пестицидів</a:t>
            </a:r>
            <a:r>
              <a:rPr lang="ru-RU" dirty="0" smtClean="0">
                <a:latin typeface="Monotype Corsiva" pitchFamily="66" charset="0"/>
                <a:cs typeface="Times New Roman" pitchFamily="18" charset="0"/>
              </a:rPr>
              <a:t>.</a:t>
            </a:r>
          </a:p>
          <a:p>
            <a:r>
              <a:rPr lang="ru-RU" dirty="0" err="1" smtClean="0">
                <a:latin typeface="Monotype Corsiva" pitchFamily="66" charset="0"/>
                <a:cs typeface="Times New Roman" pitchFamily="18" charset="0"/>
              </a:rPr>
              <a:t>Серйозну</a:t>
            </a:r>
            <a:r>
              <a:rPr lang="ru-RU" dirty="0" smtClean="0">
                <a:latin typeface="Monotype Corsiva" pitchFamily="66" charset="0"/>
                <a:cs typeface="Times New Roman" pitchFamily="18" charset="0"/>
              </a:rPr>
              <a:t> проблему </a:t>
            </a:r>
            <a:r>
              <a:rPr lang="ru-RU" dirty="0" err="1" smtClean="0">
                <a:latin typeface="Monotype Corsiva" pitchFamily="66" charset="0"/>
                <a:cs typeface="Times New Roman" pitchFamily="18" charset="0"/>
              </a:rPr>
              <a:t>забруднення</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грунтів</a:t>
            </a:r>
            <a:r>
              <a:rPr lang="ru-RU" dirty="0" smtClean="0">
                <a:latin typeface="Monotype Corsiva" pitchFamily="66" charset="0"/>
                <a:cs typeface="Times New Roman" pitchFamily="18" charset="0"/>
              </a:rPr>
              <a:t> становить </a:t>
            </a:r>
            <a:r>
              <a:rPr lang="ru-RU" dirty="0" err="1" smtClean="0">
                <a:latin typeface="Monotype Corsiva" pitchFamily="66" charset="0"/>
                <a:cs typeface="Times New Roman" pitchFamily="18" charset="0"/>
              </a:rPr>
              <a:t>техногенні</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викиди</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промислових</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підприємств</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Землі</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забруднюються</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важкими</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металами</a:t>
            </a:r>
            <a:r>
              <a:rPr lang="ru-RU" dirty="0" smtClean="0">
                <a:latin typeface="Monotype Corsiva" pitchFamily="66" charset="0"/>
                <a:cs typeface="Times New Roman" pitchFamily="18" charset="0"/>
              </a:rPr>
              <a:t> та </a:t>
            </a:r>
            <a:r>
              <a:rPr lang="ru-RU" dirty="0" err="1" smtClean="0">
                <a:latin typeface="Monotype Corsiva" pitchFamily="66" charset="0"/>
                <a:cs typeface="Times New Roman" pitchFamily="18" charset="0"/>
              </a:rPr>
              <a:t>іншими</a:t>
            </a:r>
            <a:r>
              <a:rPr lang="ru-RU" dirty="0" smtClean="0">
                <a:latin typeface="Monotype Corsiva" pitchFamily="66" charset="0"/>
                <a:cs typeface="Times New Roman" pitchFamily="18" charset="0"/>
              </a:rPr>
              <a:t> компонентами </a:t>
            </a:r>
            <a:r>
              <a:rPr lang="ru-RU" dirty="0" err="1" smtClean="0">
                <a:latin typeface="Monotype Corsiva" pitchFamily="66" charset="0"/>
                <a:cs typeface="Times New Roman" pitchFamily="18" charset="0"/>
              </a:rPr>
              <a:t>промислових</a:t>
            </a:r>
            <a:r>
              <a:rPr lang="ru-RU" dirty="0" smtClean="0">
                <a:latin typeface="Monotype Corsiva" pitchFamily="66" charset="0"/>
                <a:cs typeface="Times New Roman" pitchFamily="18" charset="0"/>
              </a:rPr>
              <a:t> </a:t>
            </a:r>
            <a:r>
              <a:rPr lang="ru-RU" dirty="0" err="1" smtClean="0">
                <a:latin typeface="Monotype Corsiva" pitchFamily="66" charset="0"/>
                <a:cs typeface="Times New Roman" pitchFamily="18" charset="0"/>
              </a:rPr>
              <a:t>викидів</a:t>
            </a:r>
            <a:r>
              <a:rPr lang="ru-RU" dirty="0" smtClean="0">
                <a:latin typeface="Monotype Corsiva" pitchFamily="66" charset="0"/>
                <a:cs typeface="Times New Roman" pitchFamily="18" charset="0"/>
              </a:rPr>
              <a:t>.</a:t>
            </a:r>
          </a:p>
          <a:p>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tx1">
                    <a:lumMod val="95000"/>
                    <a:lumOff val="5000"/>
                  </a:schemeClr>
                </a:solidFill>
                <a:latin typeface="Arial Black" pitchFamily="34" charset="0"/>
              </a:rPr>
              <a:t>Забруднення</a:t>
            </a:r>
            <a:r>
              <a:rPr lang="ru-RU" b="1" dirty="0" smtClean="0">
                <a:solidFill>
                  <a:schemeClr val="tx1">
                    <a:lumMod val="95000"/>
                    <a:lumOff val="5000"/>
                  </a:schemeClr>
                </a:solidFill>
                <a:latin typeface="Arial Black" pitchFamily="34" charset="0"/>
              </a:rPr>
              <a:t> </a:t>
            </a:r>
            <a:r>
              <a:rPr lang="ru-RU" b="1" dirty="0" err="1" smtClean="0">
                <a:solidFill>
                  <a:schemeClr val="tx1">
                    <a:lumMod val="95000"/>
                    <a:lumOff val="5000"/>
                  </a:schemeClr>
                </a:solidFill>
                <a:latin typeface="Arial Black" pitchFamily="34" charset="0"/>
              </a:rPr>
              <a:t>атмосфери</a:t>
            </a:r>
            <a:endParaRPr lang="ru-RU" dirty="0"/>
          </a:p>
        </p:txBody>
      </p:sp>
      <p:sp>
        <p:nvSpPr>
          <p:cNvPr id="3" name="Содержимое 2"/>
          <p:cNvSpPr>
            <a:spLocks noGrp="1"/>
          </p:cNvSpPr>
          <p:nvPr>
            <p:ph idx="1"/>
          </p:nvPr>
        </p:nvSpPr>
        <p:spPr/>
        <p:txBody>
          <a:bodyPr/>
          <a:lstStyle/>
          <a:p>
            <a:r>
              <a:rPr lang="ru-RU" dirty="0" err="1" smtClean="0">
                <a:latin typeface="Monotype Corsiva" pitchFamily="66" charset="0"/>
              </a:rPr>
              <a:t>Щороку</a:t>
            </a:r>
            <a:r>
              <a:rPr lang="ru-RU" dirty="0" smtClean="0">
                <a:latin typeface="Monotype Corsiva" pitchFamily="66" charset="0"/>
              </a:rPr>
              <a:t> в </a:t>
            </a:r>
            <a:r>
              <a:rPr lang="ru-RU" b="1" dirty="0" err="1" smtClean="0">
                <a:latin typeface="Monotype Corsiva" pitchFamily="66" charset="0"/>
              </a:rPr>
              <a:t>повітря</a:t>
            </a:r>
            <a:r>
              <a:rPr lang="ru-RU" dirty="0" smtClean="0">
                <a:latin typeface="Monotype Corsiva" pitchFamily="66" charset="0"/>
              </a:rPr>
              <a:t> </a:t>
            </a:r>
            <a:r>
              <a:rPr lang="ru-RU" dirty="0" err="1" smtClean="0">
                <a:latin typeface="Monotype Corsiva" pitchFamily="66" charset="0"/>
              </a:rPr>
              <a:t>нашої</a:t>
            </a:r>
            <a:r>
              <a:rPr lang="ru-RU" dirty="0" smtClean="0">
                <a:latin typeface="Monotype Corsiva" pitchFamily="66" charset="0"/>
              </a:rPr>
              <a:t> </a:t>
            </a:r>
            <a:r>
              <a:rPr lang="ru-RU" dirty="0" err="1" smtClean="0">
                <a:latin typeface="Monotype Corsiva" pitchFamily="66" charset="0"/>
              </a:rPr>
              <a:t>області</a:t>
            </a:r>
            <a:r>
              <a:rPr lang="ru-RU" dirty="0" smtClean="0">
                <a:latin typeface="Monotype Corsiva" pitchFamily="66" charset="0"/>
              </a:rPr>
              <a:t> </a:t>
            </a:r>
            <a:r>
              <a:rPr lang="ru-RU" dirty="0" err="1" smtClean="0">
                <a:latin typeface="Monotype Corsiva" pitchFamily="66" charset="0"/>
              </a:rPr>
              <a:t>викидається</a:t>
            </a:r>
            <a:r>
              <a:rPr lang="ru-RU" dirty="0" smtClean="0">
                <a:latin typeface="Monotype Corsiva" pitchFamily="66" charset="0"/>
              </a:rPr>
              <a:t> 480 тис. тонн </a:t>
            </a:r>
            <a:r>
              <a:rPr lang="ru-RU" dirty="0" err="1" smtClean="0">
                <a:latin typeface="Monotype Corsiva" pitchFamily="66" charset="0"/>
              </a:rPr>
              <a:t>шкідливих</a:t>
            </a:r>
            <a:r>
              <a:rPr lang="ru-RU" dirty="0" smtClean="0">
                <a:latin typeface="Monotype Corsiva" pitchFamily="66" charset="0"/>
              </a:rPr>
              <a:t> </a:t>
            </a:r>
            <a:r>
              <a:rPr lang="ru-RU" dirty="0" err="1" smtClean="0">
                <a:latin typeface="Monotype Corsiva" pitchFamily="66" charset="0"/>
              </a:rPr>
              <a:t>речовин</a:t>
            </a:r>
            <a:r>
              <a:rPr lang="ru-RU" dirty="0" smtClean="0">
                <a:latin typeface="Monotype Corsiva" pitchFamily="66" charset="0"/>
              </a:rPr>
              <a:t>. </a:t>
            </a:r>
            <a:r>
              <a:rPr lang="ru-RU" dirty="0" err="1" smtClean="0">
                <a:latin typeface="Monotype Corsiva" pitchFamily="66" charset="0"/>
              </a:rPr>
              <a:t>Дуже</a:t>
            </a:r>
            <a:r>
              <a:rPr lang="ru-RU" dirty="0" smtClean="0">
                <a:latin typeface="Monotype Corsiva" pitchFamily="66" charset="0"/>
              </a:rPr>
              <a:t> </a:t>
            </a:r>
            <a:r>
              <a:rPr lang="ru-RU" dirty="0" err="1" smtClean="0">
                <a:latin typeface="Monotype Corsiva" pitchFamily="66" charset="0"/>
              </a:rPr>
              <a:t>забруднюють</a:t>
            </a:r>
            <a:r>
              <a:rPr lang="ru-RU" dirty="0" smtClean="0">
                <a:latin typeface="Monotype Corsiva" pitchFamily="66" charset="0"/>
              </a:rPr>
              <a:t> </a:t>
            </a:r>
            <a:r>
              <a:rPr lang="ru-RU" b="1" dirty="0" err="1" smtClean="0">
                <a:latin typeface="Monotype Corsiva" pitchFamily="66" charset="0"/>
              </a:rPr>
              <a:t>повітря</a:t>
            </a:r>
            <a:r>
              <a:rPr lang="ru-RU" dirty="0" smtClean="0">
                <a:latin typeface="Monotype Corsiva" pitchFamily="66" charset="0"/>
              </a:rPr>
              <a:t> </a:t>
            </a:r>
            <a:r>
              <a:rPr lang="ru-RU" dirty="0" err="1" smtClean="0">
                <a:latin typeface="Monotype Corsiva" pitchFamily="66" charset="0"/>
              </a:rPr>
              <a:t>шкідливі</a:t>
            </a:r>
            <a:r>
              <a:rPr lang="ru-RU" dirty="0" smtClean="0">
                <a:latin typeface="Monotype Corsiva" pitchFamily="66" charset="0"/>
              </a:rPr>
              <a:t> </a:t>
            </a:r>
            <a:r>
              <a:rPr lang="ru-RU" dirty="0" err="1" smtClean="0">
                <a:latin typeface="Monotype Corsiva" pitchFamily="66" charset="0"/>
              </a:rPr>
              <a:t>викиди</a:t>
            </a:r>
            <a:r>
              <a:rPr lang="ru-RU" dirty="0" smtClean="0">
                <a:latin typeface="Monotype Corsiva" pitchFamily="66" charset="0"/>
              </a:rPr>
              <a:t> </a:t>
            </a:r>
            <a:r>
              <a:rPr lang="ru-RU" dirty="0" err="1" smtClean="0">
                <a:latin typeface="Monotype Corsiva" pitchFamily="66" charset="0"/>
              </a:rPr>
              <a:t>автомобілів</a:t>
            </a:r>
            <a:r>
              <a:rPr lang="ru-RU" dirty="0" smtClean="0">
                <a:latin typeface="Monotype Corsiva" pitchFamily="66" charset="0"/>
              </a:rPr>
              <a:t>.</a:t>
            </a:r>
            <a:endParaRPr lang="ru-RU" dirty="0">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375</Words>
  <PresentationFormat>Экран (4:3)</PresentationFormat>
  <Paragraphs>31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Забруднення довкілля в Україні</vt:lpstr>
      <vt:lpstr>За час існування людства природа зазнала великих змін. З кожним днем людині потрібно все більше продуктів харчування, води, одягу, корисних копалин, металів. Для задоволення своїх потреб вона вирубує ліси, розорює степи, осушує болота, добуває корисні копалини, будує заводи, фабрики, міста. А ще негативно впливає на природу, приводить до її забруднення. </vt:lpstr>
      <vt:lpstr>План</vt:lpstr>
      <vt:lpstr>електроенергетика 43%; комунальне господарство 19,5%; сільське господарство 16,6%; чорна металургія 9%; хімія і нафтохімія 3%; інші 8,9%. </vt:lpstr>
      <vt:lpstr>Джерела забруднення води </vt:lpstr>
      <vt:lpstr>Слайд 6</vt:lpstr>
      <vt:lpstr>Забруднення грунту. </vt:lpstr>
      <vt:lpstr>Слайд 8</vt:lpstr>
      <vt:lpstr>Забруднення атмосфери</vt:lpstr>
      <vt:lpstr>Транспортно-дорожний комплекс – одне з найпотужніших джерел забруднення навколишнього середовища. Крім того, транспорт – основне джерело шуму у містах, а також джерело теплового забруднення.</vt:lpstr>
      <vt:lpstr>Наслідки аварії на Чорнобильській АЕС </vt:lpstr>
      <vt:lpstr>Радіоактивні елементи нагромаджують в організмах рослин і тварин і по ланцюгу живлення потрапляють в організм людини. Вони є причиною різних захворювань та негативно впливають на генну структуру організмів. </vt:lpstr>
      <vt:lpstr>Слайд 13</vt:lpstr>
      <vt:lpstr>Найбільше забруднені міста</vt:lpstr>
      <vt:lpstr>Недарма говорять, що природа – наша мати. Вона дає людині все необхідне для життя, хоч ми не завжди можемо оцінити її дарунки</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Забруднення довкілля в Україні</dc:title>
  <cp:lastModifiedBy>Admin</cp:lastModifiedBy>
  <cp:revision>40</cp:revision>
  <dcterms:modified xsi:type="dcterms:W3CDTF">2012-04-26T04:19:14Z</dcterms:modified>
</cp:coreProperties>
</file>