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533400"/>
            <a:ext cx="6372200" cy="2868168"/>
          </a:xfrm>
        </p:spPr>
        <p:txBody>
          <a:bodyPr/>
          <a:lstStyle/>
          <a:p>
            <a:pPr algn="ctr"/>
            <a:r>
              <a:rPr lang="uk-UA" sz="3600" dirty="0" smtClean="0"/>
              <a:t>Презентація на тему «Представники Віденської музичної школи»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44208" y="5756752"/>
            <a:ext cx="5114778" cy="1101248"/>
          </a:xfrm>
        </p:spPr>
        <p:txBody>
          <a:bodyPr>
            <a:normAutofit/>
          </a:bodyPr>
          <a:lstStyle/>
          <a:p>
            <a:pPr algn="l"/>
            <a:r>
              <a:rPr lang="uk-UA" sz="1600" dirty="0" smtClean="0">
                <a:latin typeface="Arial" pitchFamily="34" charset="0"/>
                <a:cs typeface="Arial" pitchFamily="34" charset="0"/>
              </a:rPr>
              <a:t>Підготувала: Климчук Д.</a:t>
            </a:r>
          </a:p>
          <a:p>
            <a:pPr algn="l"/>
            <a:r>
              <a:rPr lang="uk-UA" sz="1600" dirty="0" smtClean="0">
                <a:latin typeface="Arial" pitchFamily="34" charset="0"/>
                <a:cs typeface="Arial" pitchFamily="34" charset="0"/>
              </a:rPr>
              <a:t>Учениця 11-А класу</a:t>
            </a:r>
          </a:p>
          <a:p>
            <a:pPr algn="l"/>
            <a:r>
              <a:rPr lang="uk-UA" sz="1600" dirty="0" smtClean="0">
                <a:latin typeface="Arial" pitchFamily="34" charset="0"/>
                <a:cs typeface="Arial" pitchFamily="34" charset="0"/>
              </a:rPr>
              <a:t>Перевірила: </a:t>
            </a:r>
            <a:r>
              <a:rPr lang="uk-UA" sz="1600" dirty="0" err="1" smtClean="0">
                <a:latin typeface="Arial" pitchFamily="34" charset="0"/>
                <a:cs typeface="Arial" pitchFamily="34" charset="0"/>
              </a:rPr>
              <a:t>Середіна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Л. О.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86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4581128"/>
            <a:ext cx="8100392" cy="1545035"/>
          </a:xfrm>
        </p:spPr>
        <p:txBody>
          <a:bodyPr>
            <a:noAutofit/>
          </a:bodyPr>
          <a:lstStyle/>
          <a:p>
            <a:r>
              <a:rPr lang="ru-RU" sz="2000" dirty="0" err="1">
                <a:latin typeface="Arial" pitchFamily="34" charset="0"/>
                <a:cs typeface="Arial" pitchFamily="34" charset="0"/>
              </a:rPr>
              <a:t>Творчість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Моцарта представлена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видатними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творами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духовної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музики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месами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кантатами,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ораторіями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Вершиною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його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духовної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музики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став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Реквієм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(1791) –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грандиозний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твір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для хору,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солістів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симфонічного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оркестру.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Смертно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хворий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Моцарт не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встиг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закінчити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цей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твір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За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нарисами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композитора він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був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допрацьований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одним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із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його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учнів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632848" cy="4176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229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8" y="1340768"/>
            <a:ext cx="8100392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Людвиг </a:t>
            </a:r>
            <a:r>
              <a:rPr lang="ru-RU" dirty="0" err="1"/>
              <a:t>ван</a:t>
            </a:r>
            <a:r>
              <a:rPr lang="ru-RU" dirty="0"/>
              <a:t> Бетховен</a:t>
            </a:r>
            <a:br>
              <a:rPr lang="ru-RU" dirty="0"/>
            </a:br>
            <a:r>
              <a:rPr lang="ru-RU" dirty="0"/>
              <a:t>(1771 – 1827)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Колись Моцарт,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почувши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як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грає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Бетховен (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тоді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ще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підліток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), сказав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своїм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друзям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: «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Зверніть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увагу на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цього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юнака,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прийде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час, і про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нього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заговорить увесь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світ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».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9" y="1671479"/>
            <a:ext cx="3517697" cy="4383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93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39952" y="317836"/>
            <a:ext cx="3520440" cy="6135500"/>
          </a:xfrm>
        </p:spPr>
        <p:txBody>
          <a:bodyPr>
            <a:normAutofit fontScale="70000" lnSpcReduction="20000"/>
          </a:bodyPr>
          <a:lstStyle/>
          <a:p>
            <a:r>
              <a:rPr lang="ru-RU" sz="3100" dirty="0">
                <a:latin typeface="Arial" pitchFamily="34" charset="0"/>
                <a:cs typeface="Arial" pitchFamily="34" charset="0"/>
              </a:rPr>
              <a:t>Шлях Бетховена в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музиці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це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шлях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від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класицизму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до нового стилю, романтизму.</a:t>
            </a:r>
          </a:p>
          <a:p>
            <a:r>
              <a:rPr lang="ru-RU" sz="3100" dirty="0" err="1">
                <a:latin typeface="Arial" pitchFamily="34" charset="0"/>
                <a:cs typeface="Arial" pitchFamily="34" charset="0"/>
              </a:rPr>
              <a:t>Музичний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доробок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Бетховена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об’ємний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напрочуд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різноманітний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: 9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симфоній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, 32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сонати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фортепіано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симфонічні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увертюри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, 16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струнних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квартетів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, 5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концертів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з оркестром, меси,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кантати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романси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, опера «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Фіделіо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»,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обробки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народних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пісень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їх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біля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160, в тому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числі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3100" dirty="0" err="1">
                <a:latin typeface="Arial" pitchFamily="34" charset="0"/>
                <a:cs typeface="Arial" pitchFamily="34" charset="0"/>
              </a:rPr>
              <a:t>російських</a:t>
            </a:r>
            <a:r>
              <a:rPr lang="ru-RU" sz="3100" dirty="0"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825272" cy="3240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40968"/>
            <a:ext cx="2684234" cy="3456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95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39952" y="476672"/>
            <a:ext cx="3520440" cy="6120680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 err="1">
                <a:latin typeface="Arial" pitchFamily="34" charset="0"/>
                <a:cs typeface="Arial" pitchFamily="34" charset="0"/>
              </a:rPr>
              <a:t>Недосяжних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вершин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досяг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Бетховен у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симфонічній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музиці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Гімном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стійкості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людського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духу,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ствердженням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перемоги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світла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розуму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стала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Третя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Героїчна</a:t>
            </a:r>
            <a:r>
              <a:rPr lang="ru-RU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симфонія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br>
              <a:rPr lang="ru-RU" sz="4400" dirty="0">
                <a:latin typeface="Arial" pitchFamily="34" charset="0"/>
                <a:cs typeface="Arial" pitchFamily="34" charset="0"/>
              </a:rPr>
            </a:br>
            <a:r>
              <a:rPr lang="ru-RU" sz="4400" dirty="0">
                <a:latin typeface="Arial" pitchFamily="34" charset="0"/>
                <a:cs typeface="Arial" pitchFamily="34" charset="0"/>
              </a:rPr>
              <a:t>(1802-1804). </a:t>
            </a:r>
            <a:br>
              <a:rPr lang="ru-RU" sz="4400" dirty="0">
                <a:latin typeface="Arial" pitchFamily="34" charset="0"/>
                <a:cs typeface="Arial" pitchFamily="34" charset="0"/>
              </a:rPr>
            </a:br>
            <a:r>
              <a:rPr lang="ru-RU" sz="4400" dirty="0" err="1">
                <a:latin typeface="Arial" pitchFamily="34" charset="0"/>
                <a:cs typeface="Arial" pitchFamily="34" charset="0"/>
              </a:rPr>
              <a:t>Спочатку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Бетховен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хотів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присвятити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цей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твір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Наполеону Бонапарту, але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згодом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викреслив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присвяту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титульної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сторінки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, написавши одне слово – «</a:t>
            </a:r>
            <a:r>
              <a:rPr lang="ru-RU" sz="4400" dirty="0" err="1">
                <a:latin typeface="Arial" pitchFamily="34" charset="0"/>
                <a:cs typeface="Arial" pitchFamily="34" charset="0"/>
              </a:rPr>
              <a:t>Героїчна</a:t>
            </a:r>
            <a:r>
              <a:rPr lang="ru-RU" sz="4400" dirty="0">
                <a:latin typeface="Arial" pitchFamily="34" charset="0"/>
                <a:cs typeface="Arial" pitchFamily="34" charset="0"/>
              </a:rPr>
              <a:t>».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672408" cy="59766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41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772816"/>
            <a:ext cx="3520440" cy="2664296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Місячна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соната»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присячена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Джульєтті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Гвіччарді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нероздільне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кохання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до 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котрої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залишило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глибокий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слід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душі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Бетховена.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16424" cy="5832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514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242048" cy="626328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Список використаної літератури: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7776864" cy="45259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1.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Альшванг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А.А.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Людвіг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ван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Бетховен.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Нарис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життя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творчості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- М.: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Радянський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композитор, 1971. - 558с.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2. Бах. Моцарт. Бетховен.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Мейєрбер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Шопен. Шуман. Вагнер /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Укл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«ЛІО Редактор». - СПб: «ЛІО Редактор» та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ін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1998. - 576с. 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3. Великовича Е.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Великі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музичні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імена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Біографії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Матеріали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документи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Розповіді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про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композиторів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- СПб.: Композитор, 2000. - 192с. </a:t>
            </a:r>
          </a:p>
        </p:txBody>
      </p:sp>
    </p:spTree>
    <p:extLst>
      <p:ext uri="{BB962C8B-B14F-4D97-AF65-F5344CB8AC3E}">
        <p14:creationId xmlns:p14="http://schemas.microsoft.com/office/powerpoint/2010/main" val="202030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242048" cy="770344"/>
          </a:xfrm>
        </p:spPr>
        <p:txBody>
          <a:bodyPr/>
          <a:lstStyle/>
          <a:p>
            <a:pPr algn="ctr"/>
            <a:r>
              <a:rPr lang="uk-UA" dirty="0" smtClean="0"/>
              <a:t>Висновок.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99176" cy="4525963"/>
          </a:xfrm>
        </p:spPr>
        <p:txBody>
          <a:bodyPr>
            <a:noAutofit/>
          </a:bodyPr>
          <a:lstStyle/>
          <a:p>
            <a:r>
              <a:rPr lang="ru-RU" sz="2000" dirty="0" err="1">
                <a:latin typeface="Arial" pitchFamily="34" charset="0"/>
                <a:cs typeface="Arial" pitchFamily="34" charset="0"/>
              </a:rPr>
              <a:t>Проте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композитори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віденської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класичної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школи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створили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дуже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струнку й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логічну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систему правил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побудови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твору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Завдяки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такій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системі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самі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складні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почуття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наділялися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ясну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досконалу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форму.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Страждання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радості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ставали для композитора предметом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роздумів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а не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переживання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якщо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інших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видах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мистецтва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закони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класицизму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вже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на початку XIX ст.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багатьом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здавалися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застарілими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то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музиці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система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жанрів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форм і правил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гармонії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розроблена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віденської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школою,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зберігає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своє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значення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цих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пір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000" dirty="0" err="1">
                <a:latin typeface="Arial" pitchFamily="34" charset="0"/>
                <a:cs typeface="Arial" pitchFamily="34" charset="0"/>
              </a:rPr>
              <a:t>Ще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раз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відзначимо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мистецтво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віденських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класиків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представляє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для нас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величезну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цінність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художню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значимість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8574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1. Жозеф </a:t>
            </a:r>
            <a:r>
              <a:rPr lang="uk-UA" dirty="0" err="1" smtClean="0"/>
              <a:t>Гайдн</a:t>
            </a:r>
            <a:r>
              <a:rPr lang="uk-UA" dirty="0" smtClean="0"/>
              <a:t>.</a:t>
            </a:r>
          </a:p>
          <a:p>
            <a:r>
              <a:rPr lang="uk-UA" dirty="0"/>
              <a:t>2. Творчий доробок </a:t>
            </a:r>
            <a:r>
              <a:rPr lang="uk-UA" dirty="0" err="1" smtClean="0"/>
              <a:t>Гайдна</a:t>
            </a:r>
            <a:r>
              <a:rPr lang="uk-UA" dirty="0" smtClean="0"/>
              <a:t>.</a:t>
            </a:r>
          </a:p>
          <a:p>
            <a:r>
              <a:rPr lang="uk-UA" dirty="0"/>
              <a:t>3. Вольфганг Амадей </a:t>
            </a:r>
            <a:r>
              <a:rPr lang="uk-UA" dirty="0" smtClean="0"/>
              <a:t>Моцарт.</a:t>
            </a:r>
          </a:p>
          <a:p>
            <a:r>
              <a:rPr lang="uk-UA" dirty="0" smtClean="0"/>
              <a:t>4. Видатні твори Моцарта.</a:t>
            </a:r>
          </a:p>
          <a:p>
            <a:r>
              <a:rPr lang="uk-UA" dirty="0" smtClean="0"/>
              <a:t>5</a:t>
            </a:r>
            <a:r>
              <a:rPr lang="uk-UA" dirty="0"/>
              <a:t>. </a:t>
            </a:r>
            <a:r>
              <a:rPr lang="uk-UA" dirty="0" err="1"/>
              <a:t>Людвиг</a:t>
            </a:r>
            <a:r>
              <a:rPr lang="uk-UA" dirty="0"/>
              <a:t> </a:t>
            </a:r>
            <a:r>
              <a:rPr lang="uk-UA" dirty="0" err="1"/>
              <a:t>ван</a:t>
            </a:r>
            <a:r>
              <a:rPr lang="uk-UA" dirty="0"/>
              <a:t> </a:t>
            </a:r>
            <a:r>
              <a:rPr lang="uk-UA" dirty="0" smtClean="0"/>
              <a:t>Бетховен.</a:t>
            </a:r>
          </a:p>
          <a:p>
            <a:r>
              <a:rPr lang="uk-UA" dirty="0" smtClean="0"/>
              <a:t>6</a:t>
            </a:r>
            <a:r>
              <a:rPr lang="uk-UA" dirty="0"/>
              <a:t>. Музичний доробок </a:t>
            </a:r>
            <a:r>
              <a:rPr lang="uk-UA" dirty="0" smtClean="0"/>
              <a:t>Бетховена.</a:t>
            </a:r>
          </a:p>
          <a:p>
            <a:r>
              <a:rPr lang="uk-UA" dirty="0" smtClean="0"/>
              <a:t>7. Список використаної літератури.</a:t>
            </a:r>
          </a:p>
          <a:p>
            <a:r>
              <a:rPr lang="uk-UA" dirty="0" smtClean="0"/>
              <a:t>8. Висновок.</a:t>
            </a:r>
          </a:p>
          <a:p>
            <a:r>
              <a:rPr lang="uk-UA" dirty="0"/>
              <a:t/>
            </a:r>
            <a:br>
              <a:rPr lang="uk-UA" dirty="0"/>
            </a:b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97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dirty="0" err="1" smtClean="0">
                <a:latin typeface="Arial" pitchFamily="34" charset="0"/>
                <a:cs typeface="Arial" pitchFamily="34" charset="0"/>
              </a:rPr>
              <a:t>Класичний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  <a:cs typeface="Arial" pitchFamily="34" charset="0"/>
              </a:rPr>
              <a:t>симфонізм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 Гайдна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 </a:t>
            </a:r>
            <a:r>
              <a:rPr lang="ru-RU" sz="2400" dirty="0" err="1"/>
              <a:t>історію</a:t>
            </a:r>
            <a:r>
              <a:rPr lang="ru-RU" sz="2400" dirty="0"/>
              <a:t> </a:t>
            </a:r>
            <a:r>
              <a:rPr lang="ru-RU" sz="2400" dirty="0" err="1"/>
              <a:t>світової</a:t>
            </a:r>
            <a:r>
              <a:rPr lang="ru-RU" sz="2400" dirty="0"/>
              <a:t> </a:t>
            </a:r>
            <a:r>
              <a:rPr lang="ru-RU" sz="2400" dirty="0" err="1"/>
              <a:t>музичної</a:t>
            </a:r>
            <a:r>
              <a:rPr lang="ru-RU" sz="2400" dirty="0"/>
              <a:t> </a:t>
            </a:r>
            <a:r>
              <a:rPr lang="ru-RU" sz="2400" dirty="0" err="1"/>
              <a:t>культури</a:t>
            </a:r>
            <a:r>
              <a:rPr lang="ru-RU" sz="2400" dirty="0"/>
              <a:t> </a:t>
            </a:r>
            <a:r>
              <a:rPr lang="ru-RU" sz="2400" b="1" dirty="0"/>
              <a:t>Жозеф Гайдн </a:t>
            </a:r>
            <a:r>
              <a:rPr lang="ru-RU" sz="2400" dirty="0"/>
              <a:t>(1732-1809) </a:t>
            </a:r>
            <a:r>
              <a:rPr lang="ru-RU" sz="2400" dirty="0" err="1"/>
              <a:t>увійшов</a:t>
            </a:r>
            <a:r>
              <a:rPr lang="ru-RU" sz="2400" dirty="0"/>
              <a:t> як </a:t>
            </a:r>
            <a:r>
              <a:rPr lang="ru-RU" sz="2400" dirty="0" err="1"/>
              <a:t>творець</a:t>
            </a:r>
            <a:r>
              <a:rPr lang="ru-RU" sz="2400" dirty="0"/>
              <a:t> </a:t>
            </a:r>
            <a:r>
              <a:rPr lang="ru-RU" sz="2400" dirty="0" err="1"/>
              <a:t>класичної</a:t>
            </a:r>
            <a:r>
              <a:rPr lang="ru-RU" sz="2400" dirty="0"/>
              <a:t> </a:t>
            </a:r>
            <a:r>
              <a:rPr lang="ru-RU" sz="2400" dirty="0" err="1"/>
              <a:t>симфонії</a:t>
            </a:r>
            <a:r>
              <a:rPr lang="ru-RU" sz="2400" dirty="0"/>
              <a:t>, </a:t>
            </a:r>
            <a:r>
              <a:rPr lang="ru-RU" sz="2400" dirty="0" err="1"/>
              <a:t>котра</a:t>
            </a:r>
            <a:r>
              <a:rPr lang="ru-RU" sz="2400" dirty="0"/>
              <a:t> до </a:t>
            </a:r>
            <a:r>
              <a:rPr lang="ru-RU" sz="2400" dirty="0" err="1"/>
              <a:t>сьогодні</a:t>
            </a:r>
            <a:r>
              <a:rPr lang="ru-RU" sz="2400" dirty="0"/>
              <a:t> </a:t>
            </a:r>
            <a:r>
              <a:rPr lang="ru-RU" sz="2400" dirty="0" err="1"/>
              <a:t>залишається</a:t>
            </a:r>
            <a:r>
              <a:rPr lang="ru-RU" sz="2400" dirty="0"/>
              <a:t> </a:t>
            </a:r>
            <a:r>
              <a:rPr lang="ru-RU" sz="2400" dirty="0" err="1"/>
              <a:t>провідним</a:t>
            </a:r>
            <a:r>
              <a:rPr lang="ru-RU" sz="2400" dirty="0"/>
              <a:t> жанром </a:t>
            </a:r>
            <a:r>
              <a:rPr lang="ru-RU" sz="2400" dirty="0" err="1"/>
              <a:t>музичного</a:t>
            </a:r>
            <a:r>
              <a:rPr lang="ru-RU" sz="2400" dirty="0"/>
              <a:t> </a:t>
            </a:r>
            <a:r>
              <a:rPr lang="ru-RU" sz="2400" dirty="0" err="1"/>
              <a:t>мистецтва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7" y="1600200"/>
            <a:ext cx="3339341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85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764704"/>
            <a:ext cx="3777568" cy="5616624"/>
          </a:xfrm>
        </p:spPr>
        <p:txBody>
          <a:bodyPr>
            <a:normAutofit lnSpcReduction="10000"/>
          </a:bodyPr>
          <a:lstStyle/>
          <a:p>
            <a:r>
              <a:rPr lang="ru-RU" sz="2600" dirty="0" err="1"/>
              <a:t>Творчий</a:t>
            </a:r>
            <a:r>
              <a:rPr lang="ru-RU" sz="2600" dirty="0"/>
              <a:t> </a:t>
            </a:r>
            <a:r>
              <a:rPr lang="ru-RU" sz="2600" dirty="0" err="1"/>
              <a:t>доробок</a:t>
            </a:r>
            <a:r>
              <a:rPr lang="ru-RU" sz="2600" dirty="0"/>
              <a:t> Гайдна </a:t>
            </a:r>
            <a:r>
              <a:rPr lang="ru-RU" sz="2600" dirty="0" err="1"/>
              <a:t>вражаючий</a:t>
            </a:r>
            <a:r>
              <a:rPr lang="ru-RU" sz="2600" dirty="0"/>
              <a:t>. Він є автором 104 </a:t>
            </a:r>
            <a:r>
              <a:rPr lang="ru-RU" sz="2600" dirty="0" err="1"/>
              <a:t>симфоній</a:t>
            </a:r>
            <a:r>
              <a:rPr lang="ru-RU" sz="2600" dirty="0"/>
              <a:t>, 83 </a:t>
            </a:r>
            <a:r>
              <a:rPr lang="ru-RU" sz="2600" dirty="0" err="1"/>
              <a:t>струнних</a:t>
            </a:r>
            <a:r>
              <a:rPr lang="ru-RU" sz="2600" dirty="0"/>
              <a:t> </a:t>
            </a:r>
            <a:r>
              <a:rPr lang="ru-RU" sz="2600" dirty="0" err="1"/>
              <a:t>квартетів</a:t>
            </a:r>
            <a:r>
              <a:rPr lang="ru-RU" sz="2600" dirty="0"/>
              <a:t>, 52 </a:t>
            </a:r>
            <a:r>
              <a:rPr lang="ru-RU" sz="2600" dirty="0" err="1"/>
              <a:t>клавірних</a:t>
            </a:r>
            <a:r>
              <a:rPr lang="ru-RU" sz="2600" dirty="0"/>
              <a:t> сонат, 24 опер.</a:t>
            </a:r>
          </a:p>
          <a:p>
            <a:r>
              <a:rPr lang="ru-RU" sz="2600" dirty="0" err="1"/>
              <a:t>Творчість</a:t>
            </a:r>
            <a:r>
              <a:rPr lang="ru-RU" sz="2600" dirty="0"/>
              <a:t> Гайдна </a:t>
            </a:r>
            <a:r>
              <a:rPr lang="ru-RU" sz="2600" dirty="0" err="1"/>
              <a:t>вже</a:t>
            </a:r>
            <a:r>
              <a:rPr lang="ru-RU" sz="2600" dirty="0"/>
              <a:t> за </a:t>
            </a:r>
            <a:r>
              <a:rPr lang="ru-RU" sz="2600" dirty="0" err="1"/>
              <a:t>життя</a:t>
            </a:r>
            <a:r>
              <a:rPr lang="ru-RU" sz="2600" dirty="0"/>
              <a:t> композитора </a:t>
            </a:r>
            <a:r>
              <a:rPr lang="ru-RU" sz="2600" dirty="0" err="1"/>
              <a:t>набула</a:t>
            </a:r>
            <a:r>
              <a:rPr lang="ru-RU" sz="2600" dirty="0"/>
              <a:t> </a:t>
            </a:r>
            <a:r>
              <a:rPr lang="ru-RU" sz="2600" dirty="0" err="1"/>
              <a:t>європейського</a:t>
            </a:r>
            <a:r>
              <a:rPr lang="ru-RU" sz="2600" dirty="0"/>
              <a:t> </a:t>
            </a:r>
            <a:r>
              <a:rPr lang="ru-RU" sz="2600" dirty="0" err="1"/>
              <a:t>визнання</a:t>
            </a:r>
            <a:r>
              <a:rPr lang="ru-RU" sz="2600" dirty="0"/>
              <a:t> і по праву </a:t>
            </a:r>
          </a:p>
          <a:p>
            <a:r>
              <a:rPr lang="ru-RU" sz="2600" dirty="0" err="1"/>
              <a:t>була</a:t>
            </a:r>
            <a:r>
              <a:rPr lang="ru-RU" sz="2600" dirty="0"/>
              <a:t> </a:t>
            </a:r>
            <a:r>
              <a:rPr lang="ru-RU" sz="2600" dirty="0" err="1"/>
              <a:t>оцінена</a:t>
            </a:r>
            <a:r>
              <a:rPr lang="ru-RU" sz="2600" dirty="0"/>
              <a:t> </a:t>
            </a:r>
            <a:r>
              <a:rPr lang="ru-RU" sz="2600" dirty="0" err="1"/>
              <a:t>сучасниками</a:t>
            </a:r>
            <a:r>
              <a:rPr lang="ru-RU" sz="2600" dirty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456384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44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Вольфганг Амадей Моцарт</a:t>
            </a:r>
            <a:br>
              <a:rPr lang="ru-RU" dirty="0"/>
            </a:br>
            <a:r>
              <a:rPr lang="ru-RU" dirty="0"/>
              <a:t>(1756 – 1791)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272808" cy="46817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926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283968" y="853952"/>
            <a:ext cx="3816424" cy="600404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" pitchFamily="34" charset="0"/>
                <a:cs typeface="Arial" pitchFamily="34" charset="0"/>
              </a:rPr>
              <a:t>Шлях Вольфганга Амадея Моцарта  у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музиці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починався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яскраво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З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раннього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дитинства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його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ім’я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стало легендою. У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чотири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роки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йому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необхідно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було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три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години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щоб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розучити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менует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і тут же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зіграти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його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У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шість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років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він разом з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батьком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 Леопольдом Моцартом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гастролював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з концертами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Європою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В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одинадцять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– створив першу оперу, а в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чотирнадцать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диригував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прем’єрі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власної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опери в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театрі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Мілану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В тому ж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році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він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отримав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почесне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звання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академіка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музики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816424" cy="489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02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42048" cy="770344"/>
          </a:xfrm>
        </p:spPr>
        <p:txBody>
          <a:bodyPr/>
          <a:lstStyle/>
          <a:p>
            <a:pPr algn="ctr"/>
            <a:r>
              <a:rPr lang="uk-UA" dirty="0" smtClean="0"/>
              <a:t>Моцарт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В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музичної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Моцарт </a:t>
            </a:r>
            <a:r>
              <a:rPr lang="ru-RU" dirty="0" err="1"/>
              <a:t>увійшов</a:t>
            </a:r>
            <a:r>
              <a:rPr lang="ru-RU" dirty="0"/>
              <a:t> як </a:t>
            </a:r>
            <a:r>
              <a:rPr lang="ru-RU" dirty="0" err="1"/>
              <a:t>неперевершений</a:t>
            </a:r>
            <a:r>
              <a:rPr lang="ru-RU" dirty="0"/>
              <a:t> </a:t>
            </a:r>
            <a:r>
              <a:rPr lang="ru-RU" dirty="0" err="1"/>
              <a:t>творець</a:t>
            </a:r>
            <a:r>
              <a:rPr lang="ru-RU" dirty="0"/>
              <a:t> </a:t>
            </a:r>
            <a:r>
              <a:rPr lang="ru-RU" dirty="0" err="1"/>
              <a:t>симфонічної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, </a:t>
            </a:r>
            <a:r>
              <a:rPr lang="ru-RU" dirty="0" err="1"/>
              <a:t>творець</a:t>
            </a:r>
            <a:r>
              <a:rPr lang="ru-RU" dirty="0"/>
              <a:t> жанру </a:t>
            </a:r>
            <a:r>
              <a:rPr lang="ru-RU" dirty="0" err="1"/>
              <a:t>класичного</a:t>
            </a:r>
            <a:r>
              <a:rPr lang="ru-RU" dirty="0"/>
              <a:t> концерту, автор «</a:t>
            </a:r>
            <a:r>
              <a:rPr lang="ru-RU" dirty="0" err="1"/>
              <a:t>Реквієму</a:t>
            </a:r>
            <a:r>
              <a:rPr lang="ru-RU" dirty="0"/>
              <a:t>» і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оперних</a:t>
            </a:r>
            <a:r>
              <a:rPr lang="ru-RU" dirty="0"/>
              <a:t> </a:t>
            </a:r>
            <a:r>
              <a:rPr lang="ru-RU" dirty="0" err="1"/>
              <a:t>шедеврів</a:t>
            </a:r>
            <a:r>
              <a:rPr lang="ru-RU" dirty="0"/>
              <a:t>: «</a:t>
            </a:r>
            <a:r>
              <a:rPr lang="ru-RU" dirty="0" err="1"/>
              <a:t>Весілля</a:t>
            </a:r>
            <a:r>
              <a:rPr lang="ru-RU" dirty="0"/>
              <a:t> </a:t>
            </a:r>
            <a:r>
              <a:rPr lang="ru-RU" dirty="0" err="1"/>
              <a:t>Фігаро</a:t>
            </a:r>
            <a:r>
              <a:rPr lang="ru-RU" dirty="0"/>
              <a:t>», «Дон Жуана» і «</a:t>
            </a:r>
            <a:r>
              <a:rPr lang="ru-RU" dirty="0" err="1"/>
              <a:t>Чарівної</a:t>
            </a:r>
            <a:r>
              <a:rPr lang="ru-RU" dirty="0"/>
              <a:t> </a:t>
            </a:r>
            <a:r>
              <a:rPr lang="ru-RU" dirty="0" err="1"/>
              <a:t>флейти</a:t>
            </a:r>
            <a:r>
              <a:rPr lang="ru-RU" dirty="0"/>
              <a:t>».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4128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73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124744"/>
            <a:ext cx="352044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Весілля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Фігаро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dirty="0">
                <a:latin typeface="Arial" pitchFamily="34" charset="0"/>
                <a:cs typeface="Arial" pitchFamily="34" charset="0"/>
              </a:rPr>
              <a:t>(1786)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була</a:t>
            </a:r>
            <a:r>
              <a:rPr lang="ru-RU" dirty="0">
                <a:latin typeface="Arial" pitchFamily="34" charset="0"/>
                <a:cs typeface="Arial" pitchFamily="34" charset="0"/>
              </a:rPr>
              <a:t> поставлена за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п’єсою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французького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 драматурга Бомарше. Моцарт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ризикував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вибираючи</a:t>
            </a:r>
            <a:r>
              <a:rPr lang="ru-RU" dirty="0">
                <a:latin typeface="Arial" pitchFamily="34" charset="0"/>
                <a:cs typeface="Arial" pitchFamily="34" charset="0"/>
              </a:rPr>
              <a:t> для постановки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заборонену</a:t>
            </a:r>
            <a:r>
              <a:rPr lang="ru-RU" dirty="0">
                <a:latin typeface="Arial" pitchFamily="34" charset="0"/>
                <a:cs typeface="Arial" pitchFamily="34" charset="0"/>
              </a:rPr>
              <a:t> цензурою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п’єсу</a:t>
            </a:r>
            <a:r>
              <a:rPr lang="ru-RU" dirty="0">
                <a:latin typeface="Arial" pitchFamily="34" charset="0"/>
                <a:cs typeface="Arial" pitchFamily="34" charset="0"/>
              </a:rPr>
              <a:t>.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результаті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з’явилась</a:t>
            </a:r>
            <a:r>
              <a:rPr lang="ru-RU" dirty="0">
                <a:latin typeface="Arial" pitchFamily="34" charset="0"/>
                <a:cs typeface="Arial" pitchFamily="34" charset="0"/>
              </a:rPr>
              <a:t> весела опера у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стилі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італійської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комічної</a:t>
            </a:r>
            <a:r>
              <a:rPr lang="ru-RU" dirty="0">
                <a:latin typeface="Arial" pitchFamily="34" charset="0"/>
                <a:cs typeface="Arial" pitchFamily="34" charset="0"/>
              </a:rPr>
              <a:t> опери.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5029"/>
            <a:ext cx="3521075" cy="23413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240360" cy="2969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51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4" y="4365104"/>
            <a:ext cx="7992888" cy="2581747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Опера-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казка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Чарівна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флейта»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(1791) - 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улюблений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твір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Моцарта,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його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«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лебедина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пісня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» - стала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своєрідним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епілогом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життя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великого композитора (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була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поставлена 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Відні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за два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місяці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його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смерті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488832" cy="3926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564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</TotalTime>
  <Words>709</Words>
  <Application>Microsoft Office PowerPoint</Application>
  <PresentationFormat>Экран (4:3)</PresentationFormat>
  <Paragraphs>40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Изящная</vt:lpstr>
      <vt:lpstr>Презентація на тему «Представники Віденської музичної школи»</vt:lpstr>
      <vt:lpstr>План</vt:lpstr>
      <vt:lpstr>Класичний симфонізм Гайдна </vt:lpstr>
      <vt:lpstr>Презентация PowerPoint</vt:lpstr>
      <vt:lpstr>Вольфганг Амадей Моцарт (1756 – 1791)</vt:lpstr>
      <vt:lpstr>Презентация PowerPoint</vt:lpstr>
      <vt:lpstr>Моцарт</vt:lpstr>
      <vt:lpstr>Презентация PowerPoint</vt:lpstr>
      <vt:lpstr>Презентация PowerPoint</vt:lpstr>
      <vt:lpstr>Презентация PowerPoint</vt:lpstr>
      <vt:lpstr>Людвиг ван Бетховен (1771 – 1827) </vt:lpstr>
      <vt:lpstr>Презентация PowerPoint</vt:lpstr>
      <vt:lpstr>Презентация PowerPoint</vt:lpstr>
      <vt:lpstr>Презентация PowerPoint</vt:lpstr>
      <vt:lpstr>Список використаної літератури:</vt:lpstr>
      <vt:lpstr>Висновок.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 «Віденська музична школа»</dc:title>
  <dc:creator>6eng</dc:creator>
  <cp:lastModifiedBy>6eng</cp:lastModifiedBy>
  <cp:revision>4</cp:revision>
  <dcterms:created xsi:type="dcterms:W3CDTF">2013-12-22T12:00:10Z</dcterms:created>
  <dcterms:modified xsi:type="dcterms:W3CDTF">2013-12-22T12:32:57Z</dcterms:modified>
</cp:coreProperties>
</file>