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5E00"/>
    <a:srgbClr val="793E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>
      <p:cViewPr varScale="1">
        <p:scale>
          <a:sx n="113" d="100"/>
          <a:sy n="113" d="100"/>
        </p:scale>
        <p:origin x="-130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F2A8A-3349-44B6-981E-58C27552A6CC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4D5C1-2895-41AB-A6AF-665FEF9196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02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4D5C1-2895-41AB-A6AF-665FEF9196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13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390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484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28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54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57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1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32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114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15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888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95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BF291-CB0B-4625-A3E8-2450BE3D4C95}" type="datetimeFigureOut">
              <a:rPr lang="ru-RU" smtClean="0"/>
              <a:t>13.11.2012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6EDDA-010E-4697-9163-4E81628561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9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4.wdp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17.png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20.jpeg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87624" y="2636912"/>
            <a:ext cx="703109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Elzevir" pitchFamily="34" charset="0"/>
                <a:cs typeface="Gautami" pitchFamily="2"/>
              </a:rPr>
              <a:t>Евгений Онегин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Elzevir" pitchFamily="34" charset="0"/>
              <a:cs typeface="Gautami" pitchFamily="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32" y="3438128"/>
            <a:ext cx="3419872" cy="3419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985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2708920"/>
            <a:ext cx="4572000" cy="278537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5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Охладев </a:t>
            </a:r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к жизни в обществе, в уединении, в деревенской тишине он с удовольствием просыпался в семь утра, плавал в реке. </a:t>
            </a:r>
          </a:p>
          <a:p>
            <a:pPr algn="ctr"/>
            <a: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/>
            </a:r>
            <a:br>
              <a:rPr lang="ru-RU" sz="25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</a:br>
            <a:endParaRPr lang="ru-RU" sz="25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lzevir" pitchFamily="34" charset="0"/>
            </a:endParaRPr>
          </a:p>
        </p:txBody>
      </p:sp>
      <p:pic>
        <p:nvPicPr>
          <p:cNvPr id="6" name="Picture 2" descr="C:\Documents and Settings\Dom\Desktop\Е О\Иллюстрации к Евгению Онегину. Дмитрий Белюкин\xХудожник Дмитрий Белюкин._53f6c907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4" y="980728"/>
            <a:ext cx="4097194" cy="5344821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290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  <a14:imgEffect>
                      <a14:sharpenSoften amount="-25000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908720"/>
            <a:ext cx="5256584" cy="526297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  «</a:t>
            </a: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Вот наш Онегин — сельский житель,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Заводов, вод, лесов, земель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Хозяин полный...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И очень рад, что прежний путь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Переменил на что-нибудь.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Два дня ему казались новы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Уединенные поля,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Прохлада сумрачной дубровы,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Журчанье тихого ручья;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На третий роща, холм и поле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Его не занимали боле;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Потом уж наводили сон;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Потом увидел ясно он, </a:t>
            </a:r>
            <a:b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   Что и в деревне скука та же...»</a:t>
            </a:r>
            <a:endParaRPr lang="ru-RU" sz="24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Documents and Settings\Dom\Desktop\Е О\Иллюстрации к Евгению Онегину. Дмитрий Белюкин\x_Художник Дмитрий Белюкин.93d2421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16016" y="791802"/>
            <a:ext cx="3816424" cy="5146938"/>
          </a:xfrm>
          <a:prstGeom prst="ellipse">
            <a:avLst/>
          </a:prstGeom>
          <a:ln w="190500" cap="rnd">
            <a:solidFill>
              <a:schemeClr val="accent3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9216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358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3212976"/>
            <a:ext cx="48062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В романе А. С. Пушкина мы встречаемся с Евгением Онегиным — молодым человеком с очень сложным и противоречивым характером.</a:t>
            </a:r>
          </a:p>
        </p:txBody>
      </p:sp>
      <p:pic>
        <p:nvPicPr>
          <p:cNvPr id="5" name="Picture 2" descr="C:\Documents and Settings\Dom\Desktop\Е О\Иллюстрации к Евгению Онегину. Дмитрий Белюкин\Новая папка\x_Художник Дмитрий Белюкин.39ee7b8c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3" b="100000" l="0" r="10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0592" y="110398"/>
            <a:ext cx="5472608" cy="3580433"/>
          </a:xfrm>
          <a:prstGeom prst="ellipse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43040" y="548680"/>
            <a:ext cx="53103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«С </a:t>
            </a: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героем моего романа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Без предисловий, сей же час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Позвольте познакомить вас: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Онегин, добрый мой приятель,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/>
            </a:r>
            <a:b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</a:b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Родился на брегах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Невы…»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Elzevir" pitchFamily="34" charset="0"/>
            </a:endParaRPr>
          </a:p>
        </p:txBody>
      </p:sp>
      <p:pic>
        <p:nvPicPr>
          <p:cNvPr id="5" name="Picture 4" descr="C:\Documents and Settings\Dom\Desktop\Е О\Иллюстрации к Евгению Онегину. Дмитрий Белюкин\Новая папка\x_Художник Дмитрий Белюкин.7df7286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33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116632"/>
            <a:ext cx="3524250" cy="45259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C:\Documents and Settings\Dom\Desktop\Е О\Иллюстрации к Евгению Онегину. Дмитрий Белюкин\x_Художник Дмитрий Белюкин.51e079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5976" y="3770416"/>
            <a:ext cx="4182616" cy="26322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46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7984" y="332656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Elzevir" pitchFamily="34" charset="0"/>
              </a:rPr>
              <a:t> С детства воспитание и образование Онегина не было глубоким: французский гувернер, «чтоб не измучилось дитя, учил его всему шутя». </a:t>
            </a:r>
          </a:p>
        </p:txBody>
      </p:sp>
      <p:pic>
        <p:nvPicPr>
          <p:cNvPr id="5" name="Picture 2" descr="C:\Documents and Settings\Dom\Desktop\Е О\Иллюстрации к Евгению Онегину. Дмитрий Белюкин\x_Художник Дмитрий Белюкин.660c0676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1" b="9931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992" y="2362786"/>
            <a:ext cx="5926138" cy="4500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6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15923" y="1628800"/>
            <a:ext cx="6809515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«Сперва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Madame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за ним ходила,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Потом </a:t>
            </a: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Monsieur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 ее сменил.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Ребенок был резов, но мил.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Monsieur l’Abbé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, француз убогой,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Чтоб не измучилось дитя,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Учил его всему 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Monotype Corsiva" pitchFamily="66" charset="0"/>
              </a:rPr>
              <a:t>шутя»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725144"/>
            <a:ext cx="2216077" cy="221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21292" y="2372"/>
            <a:ext cx="2130484" cy="2130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277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 t="-49000" b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751512" y="1916832"/>
            <a:ext cx="4392488" cy="452431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«Янтарь 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на трубках </a:t>
            </a:r>
            <a:r>
              <a:rPr lang="ru-RU" sz="3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Цареграда</a:t>
            </a: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Фарфор и бронза на столе,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И, чувств изнеженных отрада,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Духи в граненом хрустале;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Гребенки, пилочки стальные,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Прямые ножницы, кривые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И щетки тридцати родов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/>
            </a:r>
            <a:b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И для ногтей и для зубов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ine Kirnberg" pitchFamily="2" charset="0"/>
              </a:rPr>
              <a:t>.»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ine Kirnberg" pitchFamily="2" charset="0"/>
            </a:endParaRPr>
          </a:p>
        </p:txBody>
      </p:sp>
      <p:pic>
        <p:nvPicPr>
          <p:cNvPr id="7" name="Picture 2" descr="C:\Documents and Settings\Dom\Desktop\Е О\Иллюстрации к Евгению Онегину. Дмитрий Белюкин\x_Художник Дмитрий Белюкин.ad324126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992" y="157643"/>
            <a:ext cx="4680520" cy="3518377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3578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708920"/>
            <a:ext cx="47880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«Острижен по </a:t>
            </a: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последней моде,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 </a:t>
            </a:r>
            <a:r>
              <a:rPr lang="ru-RU" sz="2800" i="1" dirty="0" err="1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dandy</a:t>
            </a:r>
            <a:r>
              <a:rPr lang="ru-RU" sz="2800" baseline="300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 лондонский </a:t>
            </a: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одет — 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 наконец увидел свет.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Он по-французски совершенно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Мог изъясняться и писал;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Легко мазурку танцевал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И кланялся непринужденно;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Чего ж вам больше? Свет решил,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Что он умен и очень мил</a:t>
            </a:r>
            <a:r>
              <a:rPr lang="ru-RU" sz="2800" dirty="0" smtClean="0">
                <a:ln w="18415" cmpd="sng">
                  <a:solidFill>
                    <a:schemeClr val="accent3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.»</a:t>
            </a:r>
            <a:endParaRPr lang="ru-RU" sz="2800" dirty="0">
              <a:ln w="18415" cmpd="sng">
                <a:solidFill>
                  <a:schemeClr val="accent3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2050" name="Picture 2" descr="Мещеряков Павел. По мотивам иллюстрации к&quot;Евгению Онегину&quot; А.С.Пушкина 1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4664"/>
            <a:ext cx="3998074" cy="49796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8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4195" y="3902662"/>
            <a:ext cx="62646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ru-RU" sz="28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2800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«</a:t>
            </a:r>
            <a: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Как рано мог он лицемерить,</a:t>
            </a:r>
            <a:b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Таить надежду, ревновать,</a:t>
            </a:r>
            <a:b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Разуверять, заставить верить,</a:t>
            </a:r>
            <a:b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Казаться мрачным, изнывать»</a:t>
            </a:r>
            <a:br>
              <a:rPr lang="ru-RU" sz="3200" i="1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</a:br>
            <a:endParaRPr lang="ru-RU" sz="3200" dirty="0">
              <a:ln w="18415" cmpd="sng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2" descr="C:\Documents and Settings\Dom\Desktop\Е О\Иллюстрации к Евгению Онегину. Дмитрий Белюкин\Художник Дмитрий Белюкин. Онегин, добрый мой приятель.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043" y="476672"/>
            <a:ext cx="5715000" cy="3400425"/>
          </a:xfrm>
          <a:prstGeom prst="rect">
            <a:avLst/>
          </a:prstGeom>
          <a:ln w="88900" cap="sq" cmpd="thickThin">
            <a:solidFill>
              <a:schemeClr val="accent3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47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6704" y="332656"/>
            <a:ext cx="4572000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Онегин посещает балы, театры, рестораны. Но такая жизнь его не устраивает. Ему скучно среди мало образованного общества. Именно по этому он и уезжает в деревню. 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    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  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5445224"/>
            <a:ext cx="4572000" cy="120032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 «Все пора на смену; 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    Балеты долго я терпел, </a:t>
            </a:r>
            <a:b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</a:b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    Но и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Дидло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Elzevir" pitchFamily="34" charset="0"/>
              </a:rPr>
              <a:t> мне надоел».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lzevir" pitchFamily="34" charset="0"/>
            </a:endParaRPr>
          </a:p>
        </p:txBody>
      </p:sp>
      <p:pic>
        <p:nvPicPr>
          <p:cNvPr id="6" name="Picture 5" descr="C:\Documents and Settings\Dom\Desktop\Е О\Иллюстрации к Евгению Онегину. Дмитрий Белюкин\x_Художник Дмитрий Белюкин.c7dbb6b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040" y="2089800"/>
            <a:ext cx="4038600" cy="2579687"/>
          </a:xfrm>
          <a:noFill/>
          <a:ln w="34925"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Picture 7" descr="C:\Documents and Settings\Dom\Desktop\Е О\Иллюстрации к Евгению Онегину. Дмитрий Белюкин\x_Художник Дмитрий Белюкин.db2a65ed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2903636"/>
            <a:ext cx="4040188" cy="254158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37339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NewsPrint">
      <a:dk1>
        <a:sysClr val="windowText" lastClr="000000"/>
      </a:dk1>
      <a:lt1>
        <a:sysClr val="window" lastClr="F0F0F0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0F0F0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</TotalTime>
  <Words>108</Words>
  <Application>Microsoft Office PowerPoint</Application>
  <PresentationFormat>Экран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13</cp:revision>
  <dcterms:created xsi:type="dcterms:W3CDTF">2012-11-13T12:23:12Z</dcterms:created>
  <dcterms:modified xsi:type="dcterms:W3CDTF">2012-11-13T15:40:05Z</dcterms:modified>
</cp:coreProperties>
</file>