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2B0-EF81-4CA3-86C4-83CDD4E75C6C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3CA4-3E4D-4225-85E2-6AC72FD547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2B0-EF81-4CA3-86C4-83CDD4E75C6C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3CA4-3E4D-4225-85E2-6AC72FD547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2B0-EF81-4CA3-86C4-83CDD4E75C6C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3CA4-3E4D-4225-85E2-6AC72FD547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2B0-EF81-4CA3-86C4-83CDD4E75C6C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3CA4-3E4D-4225-85E2-6AC72FD547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2B0-EF81-4CA3-86C4-83CDD4E75C6C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3CA4-3E4D-4225-85E2-6AC72FD547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2B0-EF81-4CA3-86C4-83CDD4E75C6C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3CA4-3E4D-4225-85E2-6AC72FD547A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2B0-EF81-4CA3-86C4-83CDD4E75C6C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3CA4-3E4D-4225-85E2-6AC72FD547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2B0-EF81-4CA3-86C4-83CDD4E75C6C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3CA4-3E4D-4225-85E2-6AC72FD547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2B0-EF81-4CA3-86C4-83CDD4E75C6C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3CA4-3E4D-4225-85E2-6AC72FD547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2B0-EF81-4CA3-86C4-83CDD4E75C6C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D43CA4-3E4D-4225-85E2-6AC72FD547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2B0-EF81-4CA3-86C4-83CDD4E75C6C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3CA4-3E4D-4225-85E2-6AC72FD547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05942B0-EF81-4CA3-86C4-83CDD4E75C6C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6D43CA4-3E4D-4225-85E2-6AC72FD547A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ноненко\Desktop\fyuk\Австралия-О7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" r="3442" b="4310"/>
          <a:stretch/>
        </p:blipFill>
        <p:spPr bwMode="auto">
          <a:xfrm>
            <a:off x="0" y="1700808"/>
            <a:ext cx="581412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74079"/>
            <a:ext cx="48855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AUSTRALIA</a:t>
            </a:r>
            <a:endParaRPr lang="ru-RU" sz="80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282946"/>
            <a:ext cx="33274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i="1" dirty="0" smtClean="0">
                <a:latin typeface="New Roman"/>
              </a:rPr>
              <a:t>Australia is the only country in the world that is also a continent.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400" i="1" dirty="0" smtClean="0">
              <a:latin typeface="New Roman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i="1" dirty="0" smtClean="0">
                <a:latin typeface="New Roman"/>
              </a:rPr>
              <a:t>Australia lies between the South Pacific Ocean and Indian.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400" i="1" dirty="0" smtClean="0">
              <a:latin typeface="New Roman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i="1" dirty="0" smtClean="0">
                <a:latin typeface="New Roman"/>
              </a:rPr>
              <a:t>The name of the country comes from Latin word “</a:t>
            </a:r>
            <a:r>
              <a:rPr lang="en-US" sz="2400" i="1" dirty="0" err="1" smtClean="0">
                <a:latin typeface="New Roman"/>
              </a:rPr>
              <a:t>australis</a:t>
            </a:r>
            <a:r>
              <a:rPr lang="en-US" sz="2400" i="1" dirty="0" smtClean="0">
                <a:latin typeface="New Roman"/>
              </a:rPr>
              <a:t>” which mean southern.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6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Герб Австрал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772" y="150272"/>
            <a:ext cx="5436476" cy="48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74078"/>
            <a:ext cx="417646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i="1" dirty="0" smtClean="0">
                <a:latin typeface="New Roman"/>
              </a:rPr>
              <a:t>The Commonwealth of Australia is a federation of states.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800" i="1" dirty="0" smtClean="0">
              <a:latin typeface="New Roman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i="1" dirty="0" smtClean="0">
                <a:latin typeface="New Roman"/>
              </a:rPr>
              <a:t>Australia has six states.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800" i="1" dirty="0" smtClean="0">
              <a:latin typeface="New Roman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i="1" dirty="0" smtClean="0">
                <a:latin typeface="New Roman"/>
              </a:rPr>
              <a:t>Australia has two territories – the Australian Capital Territory and the Northern Territory.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800" i="1" dirty="0" smtClean="0">
              <a:latin typeface="New Roman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i="1" dirty="0" smtClean="0">
                <a:latin typeface="New Roman"/>
              </a:rPr>
              <a:t>The capital of the country is Canberra.</a:t>
            </a:r>
          </a:p>
          <a:p>
            <a:pPr marL="285750" indent="-285750">
              <a:buFont typeface="Wingdings" pitchFamily="2" charset="2"/>
              <a:buChar char="ü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917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ноненко\Desktop\fyuk\c20c104bd9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3220"/>
            <a:ext cx="2987583" cy="239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540" y="116632"/>
            <a:ext cx="91204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Australia is a constitutional monarchy like Great Britain.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Australia is a member of the Commonwealth of Nations which is an association formed by Britain and some former colonies.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Australia is one of the world’s developed countries.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Australia has modern factories, highly productive mines and farms, and busy cities.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The most important trading partners of Australia are Japan and the United States. 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itchFamily="2" charset="2"/>
              <a:buChar char="ü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525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0251" y="262389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Sidney and Canberra  are the largest city.</a:t>
            </a:r>
            <a:endParaRPr lang="uk-UA" sz="3600" b="1" dirty="0">
              <a:latin typeface="New Roman"/>
              <a:cs typeface="Angsana New" pitchFamily="18" charset="-34"/>
            </a:endParaRPr>
          </a:p>
        </p:txBody>
      </p:sp>
      <p:pic>
        <p:nvPicPr>
          <p:cNvPr id="5" name="Picture 9" descr="Сидней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11157"/>
          <a:stretch>
            <a:fillRect/>
          </a:stretch>
        </p:blipFill>
        <p:spPr bwMode="auto">
          <a:xfrm>
            <a:off x="179512" y="908720"/>
            <a:ext cx="4621079" cy="3475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Канберра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9"/>
          <a:stretch>
            <a:fillRect/>
          </a:stretch>
        </p:blipFill>
        <p:spPr bwMode="auto">
          <a:xfrm>
            <a:off x="4355976" y="3284984"/>
            <a:ext cx="4596004" cy="3447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88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ноненко\Desktop\fyuk\n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03"/>
          <a:stretch/>
        </p:blipFill>
        <p:spPr bwMode="auto">
          <a:xfrm>
            <a:off x="0" y="6780"/>
            <a:ext cx="9144001" cy="685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9140" y="3717032"/>
            <a:ext cx="63434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NEW ZEALAND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967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Кононенко\Desktop\fyuk\z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76" y="-11822"/>
            <a:ext cx="4491024" cy="686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Кононенко\Desktop\fyuk\z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7"/>
            <a:ext cx="4652976" cy="685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8224" y="117693"/>
            <a:ext cx="7200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3600" b="1" i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New Zealand is an island country in the Southwest Pacific Ocean.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3600" b="1" i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3600" b="1" i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New Zealand belongs to a large island group called Polynesia.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3600" b="1" i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3600" b="1" i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Wellington is the capital of New Zealand and Auckland is the largest city.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3600" b="1" i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3600" b="1" i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English is the official language of New Zealand.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3600" b="1" i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3600" b="1" i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Many native people speak their own language Maori</a:t>
            </a:r>
            <a:r>
              <a:rPr lang="en-US" sz="3600" b="1" i="1" dirty="0" smtClean="0">
                <a:latin typeface="Angsana New" pitchFamily="18" charset="-34"/>
                <a:cs typeface="Angsana New" pitchFamily="18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09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228" y="332656"/>
            <a:ext cx="70567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The country once belonged to the British empire.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New Zealand is a constitutional monarchy.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Britain gave New Zealand a constitution in 1852, when it was a British colony.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New Zealand  has one of the highest standard of living in the world.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The first people who settled in New Zealand were a brown-skinned people called Maoris.</a:t>
            </a:r>
            <a:endParaRPr lang="uk-UA" sz="3200" b="1" dirty="0">
              <a:cs typeface="Angsana New" pitchFamily="18" charset="-34"/>
            </a:endParaRPr>
          </a:p>
        </p:txBody>
      </p:sp>
      <p:pic>
        <p:nvPicPr>
          <p:cNvPr id="5" name="Picture 57" descr="Маори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2700"/>
            <a:ext cx="2449513" cy="24161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2" descr="Новая Зеландия_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292600"/>
            <a:ext cx="25400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02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ноненко\Desktop\fyuk\canada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116632"/>
            <a:ext cx="52416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CANADA</a:t>
            </a:r>
            <a:endParaRPr lang="ru-RU" sz="80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1620" y="1556792"/>
            <a:ext cx="68407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Canada is the second largest country in the world.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About 28 million people in Canada.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Canada is a federation od 10 provinces and 2 territories.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Canada is an independent nation.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3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6084" r="928" b="4352"/>
          <a:stretch>
            <a:fillRect/>
          </a:stretch>
        </p:blipFill>
        <p:spPr bwMode="auto">
          <a:xfrm>
            <a:off x="5868144" y="260648"/>
            <a:ext cx="3096568" cy="253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028" y="222276"/>
            <a:ext cx="72728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Canada’s people are varied.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77 % of Canada’s people live in cities or towns.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Native people – American Indians and Eskimos.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English and French are official languages of the country.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Ottawa is the capital of the country.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Toronto and Montreal are largest urban areas.</a:t>
            </a:r>
            <a:endParaRPr lang="uk-UA" sz="3200" b="1" dirty="0">
              <a:cs typeface="Angsana New" pitchFamily="18" charset="-34"/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839" y="3545909"/>
            <a:ext cx="2376389" cy="318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279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53</TotalTime>
  <Words>357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Кононенко</dc:creator>
  <cp:lastModifiedBy>Кононенко</cp:lastModifiedBy>
  <cp:revision>6</cp:revision>
  <dcterms:created xsi:type="dcterms:W3CDTF">2013-11-27T19:10:17Z</dcterms:created>
  <dcterms:modified xsi:type="dcterms:W3CDTF">2013-11-27T20:03:17Z</dcterms:modified>
</cp:coreProperties>
</file>