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84" r:id="rId6"/>
    <p:sldId id="265" r:id="rId7"/>
    <p:sldId id="283" r:id="rId8"/>
    <p:sldId id="264" r:id="rId9"/>
    <p:sldId id="263" r:id="rId10"/>
    <p:sldId id="262" r:id="rId11"/>
    <p:sldId id="288" r:id="rId12"/>
    <p:sldId id="285" r:id="rId13"/>
    <p:sldId id="267" r:id="rId14"/>
    <p:sldId id="269" r:id="rId15"/>
    <p:sldId id="286" r:id="rId16"/>
    <p:sldId id="287" r:id="rId17"/>
    <p:sldId id="290" r:id="rId18"/>
    <p:sldId id="266" r:id="rId19"/>
    <p:sldId id="271" r:id="rId20"/>
    <p:sldId id="274" r:id="rId21"/>
    <p:sldId id="270" r:id="rId22"/>
    <p:sldId id="273" r:id="rId23"/>
    <p:sldId id="275" r:id="rId24"/>
    <p:sldId id="276" r:id="rId25"/>
    <p:sldId id="277" r:id="rId26"/>
    <p:sldId id="279" r:id="rId27"/>
    <p:sldId id="278" r:id="rId28"/>
    <p:sldId id="291" r:id="rId29"/>
    <p:sldId id="268" r:id="rId30"/>
  </p:sldIdLst>
  <p:sldSz cx="9144000" cy="6858000" type="screen4x3"/>
  <p:notesSz cx="6858000" cy="9144000"/>
  <p:custDataLst>
    <p:tags r:id="rId31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D2"/>
    <a:srgbClr val="ADDBAE"/>
    <a:srgbClr val="A9C571"/>
    <a:srgbClr val="85C9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07869-3C4F-4B63-9E98-5B1CD0160190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3000C804-5CBA-41AD-AE46-3FD9EE52A827}">
      <dgm:prSet phldrT="[Текст]" custT="1"/>
      <dgm:spPr/>
      <dgm:t>
        <a:bodyPr/>
        <a:lstStyle/>
        <a:p>
          <a:r>
            <a:rPr lang="uk-UA" sz="3200" b="1" i="1" dirty="0" smtClean="0">
              <a:latin typeface="Georgia" pitchFamily="18" charset="0"/>
            </a:rPr>
            <a:t>Типи рослинних тканин</a:t>
          </a:r>
          <a:endParaRPr lang="uk-UA" sz="3200" b="1" i="1" dirty="0">
            <a:latin typeface="Georgia" pitchFamily="18" charset="0"/>
          </a:endParaRPr>
        </a:p>
      </dgm:t>
    </dgm:pt>
    <dgm:pt modelId="{33947063-86F3-46FE-8DB9-F9271BA1C5F2}" type="parTrans" cxnId="{9F22C440-0612-463B-A3B8-F5459A810D61}">
      <dgm:prSet/>
      <dgm:spPr/>
      <dgm:t>
        <a:bodyPr/>
        <a:lstStyle/>
        <a:p>
          <a:endParaRPr lang="uk-UA"/>
        </a:p>
      </dgm:t>
    </dgm:pt>
    <dgm:pt modelId="{6899C406-915C-4BEC-8EF6-DFF34BC2C241}" type="sibTrans" cxnId="{9F22C440-0612-463B-A3B8-F5459A810D61}">
      <dgm:prSet/>
      <dgm:spPr/>
      <dgm:t>
        <a:bodyPr/>
        <a:lstStyle/>
        <a:p>
          <a:endParaRPr lang="uk-UA"/>
        </a:p>
      </dgm:t>
    </dgm:pt>
    <dgm:pt modelId="{859F6D37-90BA-4AEC-ADE9-F00EEBCFB556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Покривні </a:t>
          </a:r>
          <a:endParaRPr lang="uk-UA" sz="2400" b="1" i="1" dirty="0">
            <a:latin typeface="Georgia" pitchFamily="18" charset="0"/>
          </a:endParaRPr>
        </a:p>
      </dgm:t>
    </dgm:pt>
    <dgm:pt modelId="{68D1B842-421E-44E0-A473-0E8B1E80311D}" type="parTrans" cxnId="{B551E0D1-BF3B-41DC-991C-7F09261DF58D}">
      <dgm:prSet/>
      <dgm:spPr/>
      <dgm:t>
        <a:bodyPr/>
        <a:lstStyle/>
        <a:p>
          <a:endParaRPr lang="uk-UA"/>
        </a:p>
      </dgm:t>
    </dgm:pt>
    <dgm:pt modelId="{F72CDCF8-2915-44B4-B2CB-DF6EA7662CEF}" type="sibTrans" cxnId="{B551E0D1-BF3B-41DC-991C-7F09261DF58D}">
      <dgm:prSet/>
      <dgm:spPr/>
      <dgm:t>
        <a:bodyPr/>
        <a:lstStyle/>
        <a:p>
          <a:endParaRPr lang="uk-UA"/>
        </a:p>
      </dgm:t>
    </dgm:pt>
    <dgm:pt modelId="{D906169B-CBF4-41F5-ACC0-50A10D4F54B3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Основні </a:t>
          </a:r>
          <a:endParaRPr lang="uk-UA" sz="2400" b="1" i="1" dirty="0">
            <a:latin typeface="Georgia" pitchFamily="18" charset="0"/>
          </a:endParaRPr>
        </a:p>
      </dgm:t>
    </dgm:pt>
    <dgm:pt modelId="{0AB526EF-96EA-477E-9334-EE2E8A74DA81}" type="parTrans" cxnId="{93AE5269-129E-4C32-8A07-A3288B8F0338}">
      <dgm:prSet/>
      <dgm:spPr/>
      <dgm:t>
        <a:bodyPr/>
        <a:lstStyle/>
        <a:p>
          <a:endParaRPr lang="uk-UA"/>
        </a:p>
      </dgm:t>
    </dgm:pt>
    <dgm:pt modelId="{6D53E0C3-3866-49D3-B283-AC1B6DB2A16B}" type="sibTrans" cxnId="{93AE5269-129E-4C32-8A07-A3288B8F0338}">
      <dgm:prSet/>
      <dgm:spPr/>
      <dgm:t>
        <a:bodyPr/>
        <a:lstStyle/>
        <a:p>
          <a:endParaRPr lang="uk-UA"/>
        </a:p>
      </dgm:t>
    </dgm:pt>
    <dgm:pt modelId="{8866053C-734F-4625-8F0B-7C0F6F36C0B7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Твірні </a:t>
          </a:r>
          <a:endParaRPr lang="uk-UA" sz="2400" b="1" i="1" dirty="0">
            <a:latin typeface="Georgia" pitchFamily="18" charset="0"/>
          </a:endParaRPr>
        </a:p>
      </dgm:t>
    </dgm:pt>
    <dgm:pt modelId="{DEFBDE10-ED6A-496F-8AD6-7477A305A8EC}" type="parTrans" cxnId="{8CEA1C4D-381F-41A1-B45A-74FD09A158D1}">
      <dgm:prSet/>
      <dgm:spPr/>
      <dgm:t>
        <a:bodyPr/>
        <a:lstStyle/>
        <a:p>
          <a:endParaRPr lang="uk-UA"/>
        </a:p>
      </dgm:t>
    </dgm:pt>
    <dgm:pt modelId="{28CF996E-592E-41EB-BFA4-8312B08521FB}" type="sibTrans" cxnId="{8CEA1C4D-381F-41A1-B45A-74FD09A158D1}">
      <dgm:prSet/>
      <dgm:spPr/>
      <dgm:t>
        <a:bodyPr/>
        <a:lstStyle/>
        <a:p>
          <a:endParaRPr lang="uk-UA"/>
        </a:p>
      </dgm:t>
    </dgm:pt>
    <dgm:pt modelId="{0F7B6B58-5B1F-410E-9CD6-698ECEDE1C68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Провідні </a:t>
          </a:r>
          <a:endParaRPr lang="uk-UA" sz="2400" b="1" i="1" dirty="0">
            <a:latin typeface="Georgia" pitchFamily="18" charset="0"/>
          </a:endParaRPr>
        </a:p>
      </dgm:t>
    </dgm:pt>
    <dgm:pt modelId="{6D07C7A0-E3C6-43C0-B9CF-335D3526B7DA}" type="parTrans" cxnId="{77E108F7-E5F0-49F9-A652-62BBFF7E74C0}">
      <dgm:prSet/>
      <dgm:spPr/>
      <dgm:t>
        <a:bodyPr/>
        <a:lstStyle/>
        <a:p>
          <a:endParaRPr lang="uk-UA"/>
        </a:p>
      </dgm:t>
    </dgm:pt>
    <dgm:pt modelId="{5B78F715-B2C2-46DE-91B7-C482CD8C92A5}" type="sibTrans" cxnId="{77E108F7-E5F0-49F9-A652-62BBFF7E74C0}">
      <dgm:prSet/>
      <dgm:spPr/>
      <dgm:t>
        <a:bodyPr/>
        <a:lstStyle/>
        <a:p>
          <a:endParaRPr lang="uk-UA"/>
        </a:p>
      </dgm:t>
    </dgm:pt>
    <dgm:pt modelId="{6FFF104C-88DB-4D81-A08D-EAE2B6910C83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Механічні</a:t>
          </a:r>
        </a:p>
      </dgm:t>
    </dgm:pt>
    <dgm:pt modelId="{2A69BDD9-1C4A-4068-BADE-482484844630}" type="parTrans" cxnId="{355FCE95-1342-472E-B534-A2E59D37083A}">
      <dgm:prSet/>
      <dgm:spPr/>
      <dgm:t>
        <a:bodyPr/>
        <a:lstStyle/>
        <a:p>
          <a:endParaRPr lang="uk-UA"/>
        </a:p>
      </dgm:t>
    </dgm:pt>
    <dgm:pt modelId="{AE444DB8-042E-47CA-B062-1F8FA61F57D0}" type="sibTrans" cxnId="{355FCE95-1342-472E-B534-A2E59D37083A}">
      <dgm:prSet/>
      <dgm:spPr/>
      <dgm:t>
        <a:bodyPr/>
        <a:lstStyle/>
        <a:p>
          <a:endParaRPr lang="uk-UA"/>
        </a:p>
      </dgm:t>
    </dgm:pt>
    <dgm:pt modelId="{479FF117-7FCD-4ABA-BA83-6F0D4E18C5CE}" type="pres">
      <dgm:prSet presAssocID="{AA907869-3C4F-4B63-9E98-5B1CD01601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139E3B-2683-42AF-B753-07D3DE4FF4ED}" type="pres">
      <dgm:prSet presAssocID="{3000C804-5CBA-41AD-AE46-3FD9EE52A827}" presName="root1" presStyleCnt="0"/>
      <dgm:spPr/>
    </dgm:pt>
    <dgm:pt modelId="{0BFFB4F4-55A3-4C06-BE32-FB50796C63E4}" type="pres">
      <dgm:prSet presAssocID="{3000C804-5CBA-41AD-AE46-3FD9EE52A827}" presName="LevelOneTextNode" presStyleLbl="node0" presStyleIdx="0" presStyleCnt="1" custScaleX="122976" custScaleY="14176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809A443-CE1E-4643-965F-8F69210F2A6A}" type="pres">
      <dgm:prSet presAssocID="{3000C804-5CBA-41AD-AE46-3FD9EE52A827}" presName="level2hierChild" presStyleCnt="0"/>
      <dgm:spPr/>
    </dgm:pt>
    <dgm:pt modelId="{5ACEDC30-4317-40CC-8A5F-84AF9B2958E2}" type="pres">
      <dgm:prSet presAssocID="{68D1B842-421E-44E0-A473-0E8B1E80311D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D87FD515-6888-45AA-B3FE-A3F3E2E701D2}" type="pres">
      <dgm:prSet presAssocID="{68D1B842-421E-44E0-A473-0E8B1E80311D}" presName="connTx" presStyleLbl="parChTrans1D2" presStyleIdx="0" presStyleCnt="5"/>
      <dgm:spPr/>
      <dgm:t>
        <a:bodyPr/>
        <a:lstStyle/>
        <a:p>
          <a:endParaRPr lang="uk-UA"/>
        </a:p>
      </dgm:t>
    </dgm:pt>
    <dgm:pt modelId="{5958678F-E38A-408B-A854-D3DE641DEC85}" type="pres">
      <dgm:prSet presAssocID="{859F6D37-90BA-4AEC-ADE9-F00EEBCFB556}" presName="root2" presStyleCnt="0"/>
      <dgm:spPr/>
    </dgm:pt>
    <dgm:pt modelId="{8547561D-461B-491D-A43A-CA7CC8E8BB55}" type="pres">
      <dgm:prSet presAssocID="{859F6D37-90BA-4AEC-ADE9-F00EEBCFB55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FF3A2D-2BCD-4FA4-9FB8-FD6CAE01A086}" type="pres">
      <dgm:prSet presAssocID="{859F6D37-90BA-4AEC-ADE9-F00EEBCFB556}" presName="level3hierChild" presStyleCnt="0"/>
      <dgm:spPr/>
    </dgm:pt>
    <dgm:pt modelId="{1741019F-0396-4294-9137-61BD8F2012B6}" type="pres">
      <dgm:prSet presAssocID="{0AB526EF-96EA-477E-9334-EE2E8A74DA81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E3E4A352-5F1F-48B0-B724-EF55CA77A89E}" type="pres">
      <dgm:prSet presAssocID="{0AB526EF-96EA-477E-9334-EE2E8A74DA81}" presName="connTx" presStyleLbl="parChTrans1D2" presStyleIdx="1" presStyleCnt="5"/>
      <dgm:spPr/>
      <dgm:t>
        <a:bodyPr/>
        <a:lstStyle/>
        <a:p>
          <a:endParaRPr lang="uk-UA"/>
        </a:p>
      </dgm:t>
    </dgm:pt>
    <dgm:pt modelId="{23B86A49-4DA3-48E4-88EF-927BFC0A61EF}" type="pres">
      <dgm:prSet presAssocID="{D906169B-CBF4-41F5-ACC0-50A10D4F54B3}" presName="root2" presStyleCnt="0"/>
      <dgm:spPr/>
    </dgm:pt>
    <dgm:pt modelId="{E5681302-CB28-4C9A-AF8F-0FA9F1638216}" type="pres">
      <dgm:prSet presAssocID="{D906169B-CBF4-41F5-ACC0-50A10D4F54B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62F224-61C4-48B3-9D3E-259F52B1F354}" type="pres">
      <dgm:prSet presAssocID="{D906169B-CBF4-41F5-ACC0-50A10D4F54B3}" presName="level3hierChild" presStyleCnt="0"/>
      <dgm:spPr/>
    </dgm:pt>
    <dgm:pt modelId="{33E35489-E821-45C4-AD4D-CA850DE17706}" type="pres">
      <dgm:prSet presAssocID="{6D07C7A0-E3C6-43C0-B9CF-335D3526B7DA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BD9E0023-ABA3-443A-93D5-04A9F0FEF755}" type="pres">
      <dgm:prSet presAssocID="{6D07C7A0-E3C6-43C0-B9CF-335D3526B7DA}" presName="connTx" presStyleLbl="parChTrans1D2" presStyleIdx="2" presStyleCnt="5"/>
      <dgm:spPr/>
      <dgm:t>
        <a:bodyPr/>
        <a:lstStyle/>
        <a:p>
          <a:endParaRPr lang="uk-UA"/>
        </a:p>
      </dgm:t>
    </dgm:pt>
    <dgm:pt modelId="{F505CD2E-E7B7-4354-B1A7-3A551C4FEE8D}" type="pres">
      <dgm:prSet presAssocID="{0F7B6B58-5B1F-410E-9CD6-698ECEDE1C68}" presName="root2" presStyleCnt="0"/>
      <dgm:spPr/>
    </dgm:pt>
    <dgm:pt modelId="{50495E4B-CB9F-4025-9B08-0C864D7A0169}" type="pres">
      <dgm:prSet presAssocID="{0F7B6B58-5B1F-410E-9CD6-698ECEDE1C6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D89D93-6609-42F2-98F6-D46FA9649FC9}" type="pres">
      <dgm:prSet presAssocID="{0F7B6B58-5B1F-410E-9CD6-698ECEDE1C68}" presName="level3hierChild" presStyleCnt="0"/>
      <dgm:spPr/>
    </dgm:pt>
    <dgm:pt modelId="{86D9557B-1F6A-4142-AF1B-A221D1A02E24}" type="pres">
      <dgm:prSet presAssocID="{2A69BDD9-1C4A-4068-BADE-482484844630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0046647E-D1C6-400E-89EC-F46C6F42762F}" type="pres">
      <dgm:prSet presAssocID="{2A69BDD9-1C4A-4068-BADE-482484844630}" presName="connTx" presStyleLbl="parChTrans1D2" presStyleIdx="3" presStyleCnt="5"/>
      <dgm:spPr/>
      <dgm:t>
        <a:bodyPr/>
        <a:lstStyle/>
        <a:p>
          <a:endParaRPr lang="uk-UA"/>
        </a:p>
      </dgm:t>
    </dgm:pt>
    <dgm:pt modelId="{D5B240E3-ABB8-4E99-A800-2B609DE0C22A}" type="pres">
      <dgm:prSet presAssocID="{6FFF104C-88DB-4D81-A08D-EAE2B6910C83}" presName="root2" presStyleCnt="0"/>
      <dgm:spPr/>
    </dgm:pt>
    <dgm:pt modelId="{5A02E71D-E5F1-48BC-8C8B-0A70758542FB}" type="pres">
      <dgm:prSet presAssocID="{6FFF104C-88DB-4D81-A08D-EAE2B6910C8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66D298-33F0-4982-ADB0-068B171E8953}" type="pres">
      <dgm:prSet presAssocID="{6FFF104C-88DB-4D81-A08D-EAE2B6910C83}" presName="level3hierChild" presStyleCnt="0"/>
      <dgm:spPr/>
    </dgm:pt>
    <dgm:pt modelId="{C067F934-BBF7-46AC-B62D-E2429B1B2F88}" type="pres">
      <dgm:prSet presAssocID="{DEFBDE10-ED6A-496F-8AD6-7477A305A8EC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ABB0368D-54CF-46C6-8290-8F71A3A81558}" type="pres">
      <dgm:prSet presAssocID="{DEFBDE10-ED6A-496F-8AD6-7477A305A8EC}" presName="connTx" presStyleLbl="parChTrans1D2" presStyleIdx="4" presStyleCnt="5"/>
      <dgm:spPr/>
      <dgm:t>
        <a:bodyPr/>
        <a:lstStyle/>
        <a:p>
          <a:endParaRPr lang="uk-UA"/>
        </a:p>
      </dgm:t>
    </dgm:pt>
    <dgm:pt modelId="{AAAA199F-5E4A-4332-9A84-5C95F25442FE}" type="pres">
      <dgm:prSet presAssocID="{8866053C-734F-4625-8F0B-7C0F6F36C0B7}" presName="root2" presStyleCnt="0"/>
      <dgm:spPr/>
    </dgm:pt>
    <dgm:pt modelId="{51CC7834-0054-4ECB-ADED-57BA5E205E49}" type="pres">
      <dgm:prSet presAssocID="{8866053C-734F-4625-8F0B-7C0F6F36C0B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92E0F57-3AF6-4177-B1F9-FA5A2C5E9688}" type="pres">
      <dgm:prSet presAssocID="{8866053C-734F-4625-8F0B-7C0F6F36C0B7}" presName="level3hierChild" presStyleCnt="0"/>
      <dgm:spPr/>
    </dgm:pt>
  </dgm:ptLst>
  <dgm:cxnLst>
    <dgm:cxn modelId="{B551E0D1-BF3B-41DC-991C-7F09261DF58D}" srcId="{3000C804-5CBA-41AD-AE46-3FD9EE52A827}" destId="{859F6D37-90BA-4AEC-ADE9-F00EEBCFB556}" srcOrd="0" destOrd="0" parTransId="{68D1B842-421E-44E0-A473-0E8B1E80311D}" sibTransId="{F72CDCF8-2915-44B4-B2CB-DF6EA7662CEF}"/>
    <dgm:cxn modelId="{4B2D3FB6-BEC7-41E5-A021-044CBAC3B52B}" type="presOf" srcId="{AA907869-3C4F-4B63-9E98-5B1CD0160190}" destId="{479FF117-7FCD-4ABA-BA83-6F0D4E18C5CE}" srcOrd="0" destOrd="0" presId="urn:microsoft.com/office/officeart/2005/8/layout/hierarchy2"/>
    <dgm:cxn modelId="{91114D62-15CB-4CB9-A667-8FDE1AADAE66}" type="presOf" srcId="{0AB526EF-96EA-477E-9334-EE2E8A74DA81}" destId="{1741019F-0396-4294-9137-61BD8F2012B6}" srcOrd="0" destOrd="0" presId="urn:microsoft.com/office/officeart/2005/8/layout/hierarchy2"/>
    <dgm:cxn modelId="{1D774529-5FD3-4FA8-8694-F89E55E6027D}" type="presOf" srcId="{2A69BDD9-1C4A-4068-BADE-482484844630}" destId="{0046647E-D1C6-400E-89EC-F46C6F42762F}" srcOrd="1" destOrd="0" presId="urn:microsoft.com/office/officeart/2005/8/layout/hierarchy2"/>
    <dgm:cxn modelId="{B6759E89-F651-460B-A3B8-997FB4F6060C}" type="presOf" srcId="{6D07C7A0-E3C6-43C0-B9CF-335D3526B7DA}" destId="{33E35489-E821-45C4-AD4D-CA850DE17706}" srcOrd="0" destOrd="0" presId="urn:microsoft.com/office/officeart/2005/8/layout/hierarchy2"/>
    <dgm:cxn modelId="{9B9BAEFE-BEB3-4BD4-A6B5-5C578AF82A11}" type="presOf" srcId="{2A69BDD9-1C4A-4068-BADE-482484844630}" destId="{86D9557B-1F6A-4142-AF1B-A221D1A02E24}" srcOrd="0" destOrd="0" presId="urn:microsoft.com/office/officeart/2005/8/layout/hierarchy2"/>
    <dgm:cxn modelId="{8CEA1C4D-381F-41A1-B45A-74FD09A158D1}" srcId="{3000C804-5CBA-41AD-AE46-3FD9EE52A827}" destId="{8866053C-734F-4625-8F0B-7C0F6F36C0B7}" srcOrd="4" destOrd="0" parTransId="{DEFBDE10-ED6A-496F-8AD6-7477A305A8EC}" sibTransId="{28CF996E-592E-41EB-BFA4-8312B08521FB}"/>
    <dgm:cxn modelId="{D788DC7F-DF59-47C8-9C34-C751C5D1E7CA}" type="presOf" srcId="{DEFBDE10-ED6A-496F-8AD6-7477A305A8EC}" destId="{C067F934-BBF7-46AC-B62D-E2429B1B2F88}" srcOrd="0" destOrd="0" presId="urn:microsoft.com/office/officeart/2005/8/layout/hierarchy2"/>
    <dgm:cxn modelId="{9F22C440-0612-463B-A3B8-F5459A810D61}" srcId="{AA907869-3C4F-4B63-9E98-5B1CD0160190}" destId="{3000C804-5CBA-41AD-AE46-3FD9EE52A827}" srcOrd="0" destOrd="0" parTransId="{33947063-86F3-46FE-8DB9-F9271BA1C5F2}" sibTransId="{6899C406-915C-4BEC-8EF6-DFF34BC2C241}"/>
    <dgm:cxn modelId="{4EC365AA-7D46-41B4-8869-3BB8F01D4331}" type="presOf" srcId="{6FFF104C-88DB-4D81-A08D-EAE2B6910C83}" destId="{5A02E71D-E5F1-48BC-8C8B-0A70758542FB}" srcOrd="0" destOrd="0" presId="urn:microsoft.com/office/officeart/2005/8/layout/hierarchy2"/>
    <dgm:cxn modelId="{93AE5269-129E-4C32-8A07-A3288B8F0338}" srcId="{3000C804-5CBA-41AD-AE46-3FD9EE52A827}" destId="{D906169B-CBF4-41F5-ACC0-50A10D4F54B3}" srcOrd="1" destOrd="0" parTransId="{0AB526EF-96EA-477E-9334-EE2E8A74DA81}" sibTransId="{6D53E0C3-3866-49D3-B283-AC1B6DB2A16B}"/>
    <dgm:cxn modelId="{64424AD3-97D2-4E0B-A68F-0539EEA0D040}" type="presOf" srcId="{8866053C-734F-4625-8F0B-7C0F6F36C0B7}" destId="{51CC7834-0054-4ECB-ADED-57BA5E205E49}" srcOrd="0" destOrd="0" presId="urn:microsoft.com/office/officeart/2005/8/layout/hierarchy2"/>
    <dgm:cxn modelId="{FC8A37DF-0C17-45B5-9564-06CF540610F9}" type="presOf" srcId="{859F6D37-90BA-4AEC-ADE9-F00EEBCFB556}" destId="{8547561D-461B-491D-A43A-CA7CC8E8BB55}" srcOrd="0" destOrd="0" presId="urn:microsoft.com/office/officeart/2005/8/layout/hierarchy2"/>
    <dgm:cxn modelId="{44FAFA20-205B-48AB-9674-1A0323190E42}" type="presOf" srcId="{3000C804-5CBA-41AD-AE46-3FD9EE52A827}" destId="{0BFFB4F4-55A3-4C06-BE32-FB50796C63E4}" srcOrd="0" destOrd="0" presId="urn:microsoft.com/office/officeart/2005/8/layout/hierarchy2"/>
    <dgm:cxn modelId="{B20713B4-C5AC-43FE-BDB5-AC85BD1C82E9}" type="presOf" srcId="{68D1B842-421E-44E0-A473-0E8B1E80311D}" destId="{D87FD515-6888-45AA-B3FE-A3F3E2E701D2}" srcOrd="1" destOrd="0" presId="urn:microsoft.com/office/officeart/2005/8/layout/hierarchy2"/>
    <dgm:cxn modelId="{A561A755-77FD-49E1-AC75-F216BD52DF7C}" type="presOf" srcId="{0F7B6B58-5B1F-410E-9CD6-698ECEDE1C68}" destId="{50495E4B-CB9F-4025-9B08-0C864D7A0169}" srcOrd="0" destOrd="0" presId="urn:microsoft.com/office/officeart/2005/8/layout/hierarchy2"/>
    <dgm:cxn modelId="{F8A73DD3-676B-48A5-8241-852DC4061955}" type="presOf" srcId="{68D1B842-421E-44E0-A473-0E8B1E80311D}" destId="{5ACEDC30-4317-40CC-8A5F-84AF9B2958E2}" srcOrd="0" destOrd="0" presId="urn:microsoft.com/office/officeart/2005/8/layout/hierarchy2"/>
    <dgm:cxn modelId="{544636B1-E3BD-4FC4-9DCE-928698FE01B3}" type="presOf" srcId="{6D07C7A0-E3C6-43C0-B9CF-335D3526B7DA}" destId="{BD9E0023-ABA3-443A-93D5-04A9F0FEF755}" srcOrd="1" destOrd="0" presId="urn:microsoft.com/office/officeart/2005/8/layout/hierarchy2"/>
    <dgm:cxn modelId="{355FCE95-1342-472E-B534-A2E59D37083A}" srcId="{3000C804-5CBA-41AD-AE46-3FD9EE52A827}" destId="{6FFF104C-88DB-4D81-A08D-EAE2B6910C83}" srcOrd="3" destOrd="0" parTransId="{2A69BDD9-1C4A-4068-BADE-482484844630}" sibTransId="{AE444DB8-042E-47CA-B062-1F8FA61F57D0}"/>
    <dgm:cxn modelId="{52F4ECEC-01F6-4478-87CB-90499D4AC607}" type="presOf" srcId="{0AB526EF-96EA-477E-9334-EE2E8A74DA81}" destId="{E3E4A352-5F1F-48B0-B724-EF55CA77A89E}" srcOrd="1" destOrd="0" presId="urn:microsoft.com/office/officeart/2005/8/layout/hierarchy2"/>
    <dgm:cxn modelId="{77E108F7-E5F0-49F9-A652-62BBFF7E74C0}" srcId="{3000C804-5CBA-41AD-AE46-3FD9EE52A827}" destId="{0F7B6B58-5B1F-410E-9CD6-698ECEDE1C68}" srcOrd="2" destOrd="0" parTransId="{6D07C7A0-E3C6-43C0-B9CF-335D3526B7DA}" sibTransId="{5B78F715-B2C2-46DE-91B7-C482CD8C92A5}"/>
    <dgm:cxn modelId="{92404417-ED74-4A35-98CF-E9D33A3236A1}" type="presOf" srcId="{D906169B-CBF4-41F5-ACC0-50A10D4F54B3}" destId="{E5681302-CB28-4C9A-AF8F-0FA9F1638216}" srcOrd="0" destOrd="0" presId="urn:microsoft.com/office/officeart/2005/8/layout/hierarchy2"/>
    <dgm:cxn modelId="{23073A7A-B106-43CD-B7F3-E81A30C167A7}" type="presOf" srcId="{DEFBDE10-ED6A-496F-8AD6-7477A305A8EC}" destId="{ABB0368D-54CF-46C6-8290-8F71A3A81558}" srcOrd="1" destOrd="0" presId="urn:microsoft.com/office/officeart/2005/8/layout/hierarchy2"/>
    <dgm:cxn modelId="{2DC233EA-267B-40F4-BF95-1198F5BDB6B0}" type="presParOf" srcId="{479FF117-7FCD-4ABA-BA83-6F0D4E18C5CE}" destId="{AE139E3B-2683-42AF-B753-07D3DE4FF4ED}" srcOrd="0" destOrd="0" presId="urn:microsoft.com/office/officeart/2005/8/layout/hierarchy2"/>
    <dgm:cxn modelId="{FCCA11F0-AC37-4312-B27D-6EFFDC3649F1}" type="presParOf" srcId="{AE139E3B-2683-42AF-B753-07D3DE4FF4ED}" destId="{0BFFB4F4-55A3-4C06-BE32-FB50796C63E4}" srcOrd="0" destOrd="0" presId="urn:microsoft.com/office/officeart/2005/8/layout/hierarchy2"/>
    <dgm:cxn modelId="{266D49A1-54B7-4158-B11C-B9E3BA4439C4}" type="presParOf" srcId="{AE139E3B-2683-42AF-B753-07D3DE4FF4ED}" destId="{0809A443-CE1E-4643-965F-8F69210F2A6A}" srcOrd="1" destOrd="0" presId="urn:microsoft.com/office/officeart/2005/8/layout/hierarchy2"/>
    <dgm:cxn modelId="{70FBD205-3D8E-4082-8ABE-076934183C2B}" type="presParOf" srcId="{0809A443-CE1E-4643-965F-8F69210F2A6A}" destId="{5ACEDC30-4317-40CC-8A5F-84AF9B2958E2}" srcOrd="0" destOrd="0" presId="urn:microsoft.com/office/officeart/2005/8/layout/hierarchy2"/>
    <dgm:cxn modelId="{FC85ED6D-B66D-48DD-89DF-3DA30D3A49C9}" type="presParOf" srcId="{5ACEDC30-4317-40CC-8A5F-84AF9B2958E2}" destId="{D87FD515-6888-45AA-B3FE-A3F3E2E701D2}" srcOrd="0" destOrd="0" presId="urn:microsoft.com/office/officeart/2005/8/layout/hierarchy2"/>
    <dgm:cxn modelId="{39803C2D-BE2F-4AFC-A8C3-94C15C74DE52}" type="presParOf" srcId="{0809A443-CE1E-4643-965F-8F69210F2A6A}" destId="{5958678F-E38A-408B-A854-D3DE641DEC85}" srcOrd="1" destOrd="0" presId="urn:microsoft.com/office/officeart/2005/8/layout/hierarchy2"/>
    <dgm:cxn modelId="{AADCE8BD-140F-458B-8AC7-8282EA6D9B8A}" type="presParOf" srcId="{5958678F-E38A-408B-A854-D3DE641DEC85}" destId="{8547561D-461B-491D-A43A-CA7CC8E8BB55}" srcOrd="0" destOrd="0" presId="urn:microsoft.com/office/officeart/2005/8/layout/hierarchy2"/>
    <dgm:cxn modelId="{51A31EDC-3788-4A98-9ABC-83DD77AC7BD1}" type="presParOf" srcId="{5958678F-E38A-408B-A854-D3DE641DEC85}" destId="{1FFF3A2D-2BCD-4FA4-9FB8-FD6CAE01A086}" srcOrd="1" destOrd="0" presId="urn:microsoft.com/office/officeart/2005/8/layout/hierarchy2"/>
    <dgm:cxn modelId="{5AE5843F-094D-41E7-9E8D-78E0173432A9}" type="presParOf" srcId="{0809A443-CE1E-4643-965F-8F69210F2A6A}" destId="{1741019F-0396-4294-9137-61BD8F2012B6}" srcOrd="2" destOrd="0" presId="urn:microsoft.com/office/officeart/2005/8/layout/hierarchy2"/>
    <dgm:cxn modelId="{2692D677-B02B-418D-A416-E8BBE7990BAD}" type="presParOf" srcId="{1741019F-0396-4294-9137-61BD8F2012B6}" destId="{E3E4A352-5F1F-48B0-B724-EF55CA77A89E}" srcOrd="0" destOrd="0" presId="urn:microsoft.com/office/officeart/2005/8/layout/hierarchy2"/>
    <dgm:cxn modelId="{60196585-7CCD-430E-A529-350B28C05D4B}" type="presParOf" srcId="{0809A443-CE1E-4643-965F-8F69210F2A6A}" destId="{23B86A49-4DA3-48E4-88EF-927BFC0A61EF}" srcOrd="3" destOrd="0" presId="urn:microsoft.com/office/officeart/2005/8/layout/hierarchy2"/>
    <dgm:cxn modelId="{19EA5362-4090-4E54-9C47-022F6ABAACED}" type="presParOf" srcId="{23B86A49-4DA3-48E4-88EF-927BFC0A61EF}" destId="{E5681302-CB28-4C9A-AF8F-0FA9F1638216}" srcOrd="0" destOrd="0" presId="urn:microsoft.com/office/officeart/2005/8/layout/hierarchy2"/>
    <dgm:cxn modelId="{D14C1478-6253-4119-9BAE-4EF1B063DBC3}" type="presParOf" srcId="{23B86A49-4DA3-48E4-88EF-927BFC0A61EF}" destId="{9062F224-61C4-48B3-9D3E-259F52B1F354}" srcOrd="1" destOrd="0" presId="urn:microsoft.com/office/officeart/2005/8/layout/hierarchy2"/>
    <dgm:cxn modelId="{D9761D23-C9F5-4CA7-B17E-DFA0700A7BAE}" type="presParOf" srcId="{0809A443-CE1E-4643-965F-8F69210F2A6A}" destId="{33E35489-E821-45C4-AD4D-CA850DE17706}" srcOrd="4" destOrd="0" presId="urn:microsoft.com/office/officeart/2005/8/layout/hierarchy2"/>
    <dgm:cxn modelId="{F7904770-E387-4B82-983D-7E4602127B90}" type="presParOf" srcId="{33E35489-E821-45C4-AD4D-CA850DE17706}" destId="{BD9E0023-ABA3-443A-93D5-04A9F0FEF755}" srcOrd="0" destOrd="0" presId="urn:microsoft.com/office/officeart/2005/8/layout/hierarchy2"/>
    <dgm:cxn modelId="{3C731FBB-A9E5-4006-A284-560C18EBE8FA}" type="presParOf" srcId="{0809A443-CE1E-4643-965F-8F69210F2A6A}" destId="{F505CD2E-E7B7-4354-B1A7-3A551C4FEE8D}" srcOrd="5" destOrd="0" presId="urn:microsoft.com/office/officeart/2005/8/layout/hierarchy2"/>
    <dgm:cxn modelId="{997644B4-8319-4B08-9BB0-C29B9BA66ECC}" type="presParOf" srcId="{F505CD2E-E7B7-4354-B1A7-3A551C4FEE8D}" destId="{50495E4B-CB9F-4025-9B08-0C864D7A0169}" srcOrd="0" destOrd="0" presId="urn:microsoft.com/office/officeart/2005/8/layout/hierarchy2"/>
    <dgm:cxn modelId="{699CC939-E278-4044-A6F2-3F31D3FDDB0D}" type="presParOf" srcId="{F505CD2E-E7B7-4354-B1A7-3A551C4FEE8D}" destId="{1DD89D93-6609-42F2-98F6-D46FA9649FC9}" srcOrd="1" destOrd="0" presId="urn:microsoft.com/office/officeart/2005/8/layout/hierarchy2"/>
    <dgm:cxn modelId="{5D26A38D-9396-4A97-9338-8A5C9C539497}" type="presParOf" srcId="{0809A443-CE1E-4643-965F-8F69210F2A6A}" destId="{86D9557B-1F6A-4142-AF1B-A221D1A02E24}" srcOrd="6" destOrd="0" presId="urn:microsoft.com/office/officeart/2005/8/layout/hierarchy2"/>
    <dgm:cxn modelId="{B3A36D8B-DA4B-4EA3-9AE8-781107206725}" type="presParOf" srcId="{86D9557B-1F6A-4142-AF1B-A221D1A02E24}" destId="{0046647E-D1C6-400E-89EC-F46C6F42762F}" srcOrd="0" destOrd="0" presId="urn:microsoft.com/office/officeart/2005/8/layout/hierarchy2"/>
    <dgm:cxn modelId="{D6120A40-8828-4996-BB71-9194D53512A7}" type="presParOf" srcId="{0809A443-CE1E-4643-965F-8F69210F2A6A}" destId="{D5B240E3-ABB8-4E99-A800-2B609DE0C22A}" srcOrd="7" destOrd="0" presId="urn:microsoft.com/office/officeart/2005/8/layout/hierarchy2"/>
    <dgm:cxn modelId="{9BFF26F5-A366-4040-BCDE-71AB9E90401E}" type="presParOf" srcId="{D5B240E3-ABB8-4E99-A800-2B609DE0C22A}" destId="{5A02E71D-E5F1-48BC-8C8B-0A70758542FB}" srcOrd="0" destOrd="0" presId="urn:microsoft.com/office/officeart/2005/8/layout/hierarchy2"/>
    <dgm:cxn modelId="{D3EC3400-7E33-4B95-BAC8-AC1A3C877287}" type="presParOf" srcId="{D5B240E3-ABB8-4E99-A800-2B609DE0C22A}" destId="{DC66D298-33F0-4982-ADB0-068B171E8953}" srcOrd="1" destOrd="0" presId="urn:microsoft.com/office/officeart/2005/8/layout/hierarchy2"/>
    <dgm:cxn modelId="{C7CFB72F-DC08-476C-8560-2F51C262304F}" type="presParOf" srcId="{0809A443-CE1E-4643-965F-8F69210F2A6A}" destId="{C067F934-BBF7-46AC-B62D-E2429B1B2F88}" srcOrd="8" destOrd="0" presId="urn:microsoft.com/office/officeart/2005/8/layout/hierarchy2"/>
    <dgm:cxn modelId="{CCAD8CC8-545C-4EE2-BA54-07F1991BA115}" type="presParOf" srcId="{C067F934-BBF7-46AC-B62D-E2429B1B2F88}" destId="{ABB0368D-54CF-46C6-8290-8F71A3A81558}" srcOrd="0" destOrd="0" presId="urn:microsoft.com/office/officeart/2005/8/layout/hierarchy2"/>
    <dgm:cxn modelId="{BB4BE497-ED75-4C87-8AE2-ED0827F3C226}" type="presParOf" srcId="{0809A443-CE1E-4643-965F-8F69210F2A6A}" destId="{AAAA199F-5E4A-4332-9A84-5C95F25442FE}" srcOrd="9" destOrd="0" presId="urn:microsoft.com/office/officeart/2005/8/layout/hierarchy2"/>
    <dgm:cxn modelId="{79264A8D-8288-4FA6-9D5E-BAA83ADE52CE}" type="presParOf" srcId="{AAAA199F-5E4A-4332-9A84-5C95F25442FE}" destId="{51CC7834-0054-4ECB-ADED-57BA5E205E49}" srcOrd="0" destOrd="0" presId="urn:microsoft.com/office/officeart/2005/8/layout/hierarchy2"/>
    <dgm:cxn modelId="{9ED3A3A4-7A1C-4EF1-AC97-5EAA2BD7B7A9}" type="presParOf" srcId="{AAAA199F-5E4A-4332-9A84-5C95F25442FE}" destId="{592E0F57-3AF6-4177-B1F9-FA5A2C5E9688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07869-3C4F-4B63-9E98-5B1CD0160190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3000C804-5CBA-41AD-AE46-3FD9EE52A827}">
      <dgm:prSet phldrT="[Текст]" custT="1"/>
      <dgm:spPr/>
      <dgm:t>
        <a:bodyPr/>
        <a:lstStyle/>
        <a:p>
          <a:r>
            <a:rPr lang="uk-UA" sz="1200" b="0" i="1" dirty="0" smtClean="0">
              <a:latin typeface="Georgia" pitchFamily="18" charset="0"/>
            </a:rPr>
            <a:t>Типи рослинних тканин</a:t>
          </a:r>
          <a:endParaRPr lang="uk-UA" sz="1200" b="0" i="1" dirty="0">
            <a:latin typeface="Georgia" pitchFamily="18" charset="0"/>
          </a:endParaRPr>
        </a:p>
      </dgm:t>
    </dgm:pt>
    <dgm:pt modelId="{33947063-86F3-46FE-8DB9-F9271BA1C5F2}" type="parTrans" cxnId="{9F22C440-0612-463B-A3B8-F5459A810D61}">
      <dgm:prSet/>
      <dgm:spPr/>
      <dgm:t>
        <a:bodyPr/>
        <a:lstStyle/>
        <a:p>
          <a:endParaRPr lang="uk-UA" sz="1400"/>
        </a:p>
      </dgm:t>
    </dgm:pt>
    <dgm:pt modelId="{6899C406-915C-4BEC-8EF6-DFF34BC2C241}" type="sibTrans" cxnId="{9F22C440-0612-463B-A3B8-F5459A810D61}">
      <dgm:prSet/>
      <dgm:spPr/>
      <dgm:t>
        <a:bodyPr/>
        <a:lstStyle/>
        <a:p>
          <a:endParaRPr lang="uk-UA" sz="1400"/>
        </a:p>
      </dgm:t>
    </dgm:pt>
    <dgm:pt modelId="{859F6D37-90BA-4AEC-ADE9-F00EEBCFB556}">
      <dgm:prSet phldrT="[Текст]" custT="1"/>
      <dgm:spPr/>
      <dgm:t>
        <a:bodyPr/>
        <a:lstStyle/>
        <a:p>
          <a:r>
            <a:rPr lang="uk-UA" sz="1200" b="0" i="1" dirty="0" smtClean="0">
              <a:latin typeface="Georgia" pitchFamily="18" charset="0"/>
            </a:rPr>
            <a:t>Покривні</a:t>
          </a:r>
          <a:r>
            <a:rPr lang="uk-UA" sz="1200" b="1" i="1" dirty="0" smtClean="0">
              <a:latin typeface="Georgia" pitchFamily="18" charset="0"/>
            </a:rPr>
            <a:t> </a:t>
          </a:r>
          <a:endParaRPr lang="uk-UA" sz="1200" b="1" i="1" dirty="0">
            <a:latin typeface="Georgia" pitchFamily="18" charset="0"/>
          </a:endParaRPr>
        </a:p>
      </dgm:t>
    </dgm:pt>
    <dgm:pt modelId="{68D1B842-421E-44E0-A473-0E8B1E80311D}" type="parTrans" cxnId="{B551E0D1-BF3B-41DC-991C-7F09261DF58D}">
      <dgm:prSet/>
      <dgm:spPr/>
      <dgm:t>
        <a:bodyPr/>
        <a:lstStyle/>
        <a:p>
          <a:endParaRPr lang="uk-UA" sz="1400"/>
        </a:p>
      </dgm:t>
    </dgm:pt>
    <dgm:pt modelId="{F72CDCF8-2915-44B4-B2CB-DF6EA7662CEF}" type="sibTrans" cxnId="{B551E0D1-BF3B-41DC-991C-7F09261DF58D}">
      <dgm:prSet/>
      <dgm:spPr/>
      <dgm:t>
        <a:bodyPr/>
        <a:lstStyle/>
        <a:p>
          <a:endParaRPr lang="uk-UA" sz="1400"/>
        </a:p>
      </dgm:t>
    </dgm:pt>
    <dgm:pt modelId="{D906169B-CBF4-41F5-ACC0-50A10D4F54B3}">
      <dgm:prSet phldrT="[Текст]" custT="1"/>
      <dgm:spPr/>
      <dgm:t>
        <a:bodyPr/>
        <a:lstStyle/>
        <a:p>
          <a:r>
            <a:rPr lang="uk-UA" sz="1200" b="0" i="1" dirty="0" smtClean="0">
              <a:latin typeface="Georgia" pitchFamily="18" charset="0"/>
            </a:rPr>
            <a:t>Основні </a:t>
          </a:r>
          <a:endParaRPr lang="uk-UA" sz="1200" b="0" i="1" dirty="0">
            <a:latin typeface="Georgia" pitchFamily="18" charset="0"/>
          </a:endParaRPr>
        </a:p>
      </dgm:t>
    </dgm:pt>
    <dgm:pt modelId="{0AB526EF-96EA-477E-9334-EE2E8A74DA81}" type="parTrans" cxnId="{93AE5269-129E-4C32-8A07-A3288B8F0338}">
      <dgm:prSet/>
      <dgm:spPr/>
      <dgm:t>
        <a:bodyPr/>
        <a:lstStyle/>
        <a:p>
          <a:endParaRPr lang="uk-UA" sz="1400"/>
        </a:p>
      </dgm:t>
    </dgm:pt>
    <dgm:pt modelId="{6D53E0C3-3866-49D3-B283-AC1B6DB2A16B}" type="sibTrans" cxnId="{93AE5269-129E-4C32-8A07-A3288B8F0338}">
      <dgm:prSet/>
      <dgm:spPr/>
      <dgm:t>
        <a:bodyPr/>
        <a:lstStyle/>
        <a:p>
          <a:endParaRPr lang="uk-UA" sz="1400"/>
        </a:p>
      </dgm:t>
    </dgm:pt>
    <dgm:pt modelId="{8866053C-734F-4625-8F0B-7C0F6F36C0B7}">
      <dgm:prSet phldrT="[Текст]" custT="1"/>
      <dgm:spPr/>
      <dgm:t>
        <a:bodyPr/>
        <a:lstStyle/>
        <a:p>
          <a:r>
            <a:rPr lang="uk-UA" sz="1200" b="0" i="1" dirty="0" smtClean="0">
              <a:latin typeface="Georgia" pitchFamily="18" charset="0"/>
            </a:rPr>
            <a:t>Твірні</a:t>
          </a:r>
          <a:r>
            <a:rPr lang="uk-UA" sz="1400" b="1" i="1" dirty="0" smtClean="0">
              <a:latin typeface="Georgia" pitchFamily="18" charset="0"/>
            </a:rPr>
            <a:t> </a:t>
          </a:r>
          <a:endParaRPr lang="uk-UA" sz="1400" b="1" i="1" dirty="0">
            <a:latin typeface="Georgia" pitchFamily="18" charset="0"/>
          </a:endParaRPr>
        </a:p>
      </dgm:t>
    </dgm:pt>
    <dgm:pt modelId="{DEFBDE10-ED6A-496F-8AD6-7477A305A8EC}" type="parTrans" cxnId="{8CEA1C4D-381F-41A1-B45A-74FD09A158D1}">
      <dgm:prSet/>
      <dgm:spPr/>
      <dgm:t>
        <a:bodyPr/>
        <a:lstStyle/>
        <a:p>
          <a:endParaRPr lang="uk-UA" sz="1400"/>
        </a:p>
      </dgm:t>
    </dgm:pt>
    <dgm:pt modelId="{28CF996E-592E-41EB-BFA4-8312B08521FB}" type="sibTrans" cxnId="{8CEA1C4D-381F-41A1-B45A-74FD09A158D1}">
      <dgm:prSet/>
      <dgm:spPr/>
      <dgm:t>
        <a:bodyPr/>
        <a:lstStyle/>
        <a:p>
          <a:endParaRPr lang="uk-UA" sz="1400"/>
        </a:p>
      </dgm:t>
    </dgm:pt>
    <dgm:pt modelId="{0F7B6B58-5B1F-410E-9CD6-698ECEDE1C68}">
      <dgm:prSet phldrT="[Текст]" custT="1"/>
      <dgm:spPr/>
      <dgm:t>
        <a:bodyPr/>
        <a:lstStyle/>
        <a:p>
          <a:r>
            <a:rPr lang="uk-UA" sz="1200" b="0" i="1" dirty="0" smtClean="0">
              <a:latin typeface="Georgia" pitchFamily="18" charset="0"/>
            </a:rPr>
            <a:t>Провідні </a:t>
          </a:r>
          <a:endParaRPr lang="uk-UA" sz="1200" b="0" i="1" dirty="0">
            <a:latin typeface="Georgia" pitchFamily="18" charset="0"/>
          </a:endParaRPr>
        </a:p>
      </dgm:t>
    </dgm:pt>
    <dgm:pt modelId="{6D07C7A0-E3C6-43C0-B9CF-335D3526B7DA}" type="parTrans" cxnId="{77E108F7-E5F0-49F9-A652-62BBFF7E74C0}">
      <dgm:prSet/>
      <dgm:spPr/>
      <dgm:t>
        <a:bodyPr/>
        <a:lstStyle/>
        <a:p>
          <a:endParaRPr lang="uk-UA" sz="1400"/>
        </a:p>
      </dgm:t>
    </dgm:pt>
    <dgm:pt modelId="{5B78F715-B2C2-46DE-91B7-C482CD8C92A5}" type="sibTrans" cxnId="{77E108F7-E5F0-49F9-A652-62BBFF7E74C0}">
      <dgm:prSet/>
      <dgm:spPr/>
      <dgm:t>
        <a:bodyPr/>
        <a:lstStyle/>
        <a:p>
          <a:endParaRPr lang="uk-UA" sz="1400"/>
        </a:p>
      </dgm:t>
    </dgm:pt>
    <dgm:pt modelId="{6FFF104C-88DB-4D81-A08D-EAE2B6910C83}">
      <dgm:prSet phldrT="[Текст]" custT="1"/>
      <dgm:spPr/>
      <dgm:t>
        <a:bodyPr/>
        <a:lstStyle/>
        <a:p>
          <a:r>
            <a:rPr lang="uk-UA" sz="1200" b="0" i="1" dirty="0" smtClean="0">
              <a:latin typeface="Georgia" pitchFamily="18" charset="0"/>
            </a:rPr>
            <a:t>Механічні</a:t>
          </a:r>
        </a:p>
      </dgm:t>
    </dgm:pt>
    <dgm:pt modelId="{2A69BDD9-1C4A-4068-BADE-482484844630}" type="parTrans" cxnId="{355FCE95-1342-472E-B534-A2E59D37083A}">
      <dgm:prSet/>
      <dgm:spPr/>
      <dgm:t>
        <a:bodyPr/>
        <a:lstStyle/>
        <a:p>
          <a:endParaRPr lang="uk-UA" sz="1400"/>
        </a:p>
      </dgm:t>
    </dgm:pt>
    <dgm:pt modelId="{AE444DB8-042E-47CA-B062-1F8FA61F57D0}" type="sibTrans" cxnId="{355FCE95-1342-472E-B534-A2E59D37083A}">
      <dgm:prSet/>
      <dgm:spPr/>
      <dgm:t>
        <a:bodyPr/>
        <a:lstStyle/>
        <a:p>
          <a:endParaRPr lang="uk-UA" sz="1400"/>
        </a:p>
      </dgm:t>
    </dgm:pt>
    <dgm:pt modelId="{F6B50C1D-A5EC-4DA1-B124-466C65964774}" type="pres">
      <dgm:prSet presAssocID="{AA907869-3C4F-4B63-9E98-5B1CD01601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016EE00-D3F8-4847-8306-C72924385F49}" type="pres">
      <dgm:prSet presAssocID="{3000C804-5CBA-41AD-AE46-3FD9EE52A827}" presName="hierRoot1" presStyleCnt="0">
        <dgm:presLayoutVars>
          <dgm:hierBranch val="init"/>
        </dgm:presLayoutVars>
      </dgm:prSet>
      <dgm:spPr/>
    </dgm:pt>
    <dgm:pt modelId="{28FEAF53-4F53-46BE-B55C-5FD24EA5998C}" type="pres">
      <dgm:prSet presAssocID="{3000C804-5CBA-41AD-AE46-3FD9EE52A827}" presName="rootComposite1" presStyleCnt="0"/>
      <dgm:spPr/>
    </dgm:pt>
    <dgm:pt modelId="{0B07ADFE-813A-4891-8984-564FF206EB55}" type="pres">
      <dgm:prSet presAssocID="{3000C804-5CBA-41AD-AE46-3FD9EE52A827}" presName="rootText1" presStyleLbl="node0" presStyleIdx="0" presStyleCnt="1" custScaleX="382689" custLinFactNeighborY="-1217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CFA49F-EB6A-4A67-BE3C-8A3A9625DD9A}" type="pres">
      <dgm:prSet presAssocID="{3000C804-5CBA-41AD-AE46-3FD9EE52A82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3737D4E-5128-4C17-9EEB-84C5CE536F4C}" type="pres">
      <dgm:prSet presAssocID="{3000C804-5CBA-41AD-AE46-3FD9EE52A827}" presName="hierChild2" presStyleCnt="0"/>
      <dgm:spPr/>
    </dgm:pt>
    <dgm:pt modelId="{AA9F98D7-F6E9-4C88-900B-5582F4A15D41}" type="pres">
      <dgm:prSet presAssocID="{68D1B842-421E-44E0-A473-0E8B1E80311D}" presName="Name37" presStyleLbl="parChTrans1D2" presStyleIdx="0" presStyleCnt="5"/>
      <dgm:spPr/>
      <dgm:t>
        <a:bodyPr/>
        <a:lstStyle/>
        <a:p>
          <a:endParaRPr lang="uk-UA"/>
        </a:p>
      </dgm:t>
    </dgm:pt>
    <dgm:pt modelId="{1C0C840C-C702-4A20-BF51-8C9B9908358D}" type="pres">
      <dgm:prSet presAssocID="{859F6D37-90BA-4AEC-ADE9-F00EEBCFB556}" presName="hierRoot2" presStyleCnt="0">
        <dgm:presLayoutVars>
          <dgm:hierBranch val="init"/>
        </dgm:presLayoutVars>
      </dgm:prSet>
      <dgm:spPr/>
    </dgm:pt>
    <dgm:pt modelId="{9F0E4EA1-302F-4833-BC94-C0C12F42CA48}" type="pres">
      <dgm:prSet presAssocID="{859F6D37-90BA-4AEC-ADE9-F00EEBCFB556}" presName="rootComposite" presStyleCnt="0"/>
      <dgm:spPr/>
    </dgm:pt>
    <dgm:pt modelId="{EA7CA8D9-3F43-4314-AFB9-F3CAC6126487}" type="pres">
      <dgm:prSet presAssocID="{859F6D37-90BA-4AEC-ADE9-F00EEBCFB556}" presName="rootText" presStyleLbl="node2" presStyleIdx="0" presStyleCnt="5" custScaleX="13047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74F447C-9B1D-4BDB-AB89-18E89AD8A674}" type="pres">
      <dgm:prSet presAssocID="{859F6D37-90BA-4AEC-ADE9-F00EEBCFB556}" presName="rootConnector" presStyleLbl="node2" presStyleIdx="0" presStyleCnt="5"/>
      <dgm:spPr/>
      <dgm:t>
        <a:bodyPr/>
        <a:lstStyle/>
        <a:p>
          <a:endParaRPr lang="uk-UA"/>
        </a:p>
      </dgm:t>
    </dgm:pt>
    <dgm:pt modelId="{30AA71BE-0B4D-46A2-84EE-E7638FFCF662}" type="pres">
      <dgm:prSet presAssocID="{859F6D37-90BA-4AEC-ADE9-F00EEBCFB556}" presName="hierChild4" presStyleCnt="0"/>
      <dgm:spPr/>
    </dgm:pt>
    <dgm:pt modelId="{73687B00-5376-4D7D-BA42-662401406A10}" type="pres">
      <dgm:prSet presAssocID="{859F6D37-90BA-4AEC-ADE9-F00EEBCFB556}" presName="hierChild5" presStyleCnt="0"/>
      <dgm:spPr/>
    </dgm:pt>
    <dgm:pt modelId="{ACDFE871-CC95-4139-AFEB-9A55821D88D2}" type="pres">
      <dgm:prSet presAssocID="{0AB526EF-96EA-477E-9334-EE2E8A74DA81}" presName="Name37" presStyleLbl="parChTrans1D2" presStyleIdx="1" presStyleCnt="5"/>
      <dgm:spPr/>
      <dgm:t>
        <a:bodyPr/>
        <a:lstStyle/>
        <a:p>
          <a:endParaRPr lang="uk-UA"/>
        </a:p>
      </dgm:t>
    </dgm:pt>
    <dgm:pt modelId="{DD08E74D-0473-4DD8-BB64-5265E5521C14}" type="pres">
      <dgm:prSet presAssocID="{D906169B-CBF4-41F5-ACC0-50A10D4F54B3}" presName="hierRoot2" presStyleCnt="0">
        <dgm:presLayoutVars>
          <dgm:hierBranch val="init"/>
        </dgm:presLayoutVars>
      </dgm:prSet>
      <dgm:spPr/>
    </dgm:pt>
    <dgm:pt modelId="{2DBCC87E-4A7C-4C6A-A8A3-B0E0AD977A31}" type="pres">
      <dgm:prSet presAssocID="{D906169B-CBF4-41F5-ACC0-50A10D4F54B3}" presName="rootComposite" presStyleCnt="0"/>
      <dgm:spPr/>
    </dgm:pt>
    <dgm:pt modelId="{C0786DA7-8D79-4E01-83CE-614894CC0C7E}" type="pres">
      <dgm:prSet presAssocID="{D906169B-CBF4-41F5-ACC0-50A10D4F54B3}" presName="rootText" presStyleLbl="node2" presStyleIdx="1" presStyleCnt="5" custScaleX="11746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6D1D20-169E-40D8-A936-969D7625C90A}" type="pres">
      <dgm:prSet presAssocID="{D906169B-CBF4-41F5-ACC0-50A10D4F54B3}" presName="rootConnector" presStyleLbl="node2" presStyleIdx="1" presStyleCnt="5"/>
      <dgm:spPr/>
      <dgm:t>
        <a:bodyPr/>
        <a:lstStyle/>
        <a:p>
          <a:endParaRPr lang="uk-UA"/>
        </a:p>
      </dgm:t>
    </dgm:pt>
    <dgm:pt modelId="{39221123-8F23-4856-A94A-81D017AB45EA}" type="pres">
      <dgm:prSet presAssocID="{D906169B-CBF4-41F5-ACC0-50A10D4F54B3}" presName="hierChild4" presStyleCnt="0"/>
      <dgm:spPr/>
    </dgm:pt>
    <dgm:pt modelId="{6563CAEC-501F-4C86-9A84-B2A97D2D394C}" type="pres">
      <dgm:prSet presAssocID="{D906169B-CBF4-41F5-ACC0-50A10D4F54B3}" presName="hierChild5" presStyleCnt="0"/>
      <dgm:spPr/>
    </dgm:pt>
    <dgm:pt modelId="{F77B6470-0289-4337-9CF2-72787579CEB5}" type="pres">
      <dgm:prSet presAssocID="{6D07C7A0-E3C6-43C0-B9CF-335D3526B7DA}" presName="Name37" presStyleLbl="parChTrans1D2" presStyleIdx="2" presStyleCnt="5"/>
      <dgm:spPr/>
      <dgm:t>
        <a:bodyPr/>
        <a:lstStyle/>
        <a:p>
          <a:endParaRPr lang="uk-UA"/>
        </a:p>
      </dgm:t>
    </dgm:pt>
    <dgm:pt modelId="{7EF8749B-CBD8-49DA-A6F0-32BD0D1335FB}" type="pres">
      <dgm:prSet presAssocID="{0F7B6B58-5B1F-410E-9CD6-698ECEDE1C68}" presName="hierRoot2" presStyleCnt="0">
        <dgm:presLayoutVars>
          <dgm:hierBranch val="init"/>
        </dgm:presLayoutVars>
      </dgm:prSet>
      <dgm:spPr/>
    </dgm:pt>
    <dgm:pt modelId="{2C83BD1C-AD9E-4AF3-9B7A-5179757D53D4}" type="pres">
      <dgm:prSet presAssocID="{0F7B6B58-5B1F-410E-9CD6-698ECEDE1C68}" presName="rootComposite" presStyleCnt="0"/>
      <dgm:spPr/>
    </dgm:pt>
    <dgm:pt modelId="{2DB735A2-F971-444F-9653-0414A6F599B7}" type="pres">
      <dgm:prSet presAssocID="{0F7B6B58-5B1F-410E-9CD6-698ECEDE1C68}" presName="rootText" presStyleLbl="node2" presStyleIdx="2" presStyleCnt="5" custScaleX="1308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54EE6E-5E11-43BA-9038-9E73FDA70353}" type="pres">
      <dgm:prSet presAssocID="{0F7B6B58-5B1F-410E-9CD6-698ECEDE1C68}" presName="rootConnector" presStyleLbl="node2" presStyleIdx="2" presStyleCnt="5"/>
      <dgm:spPr/>
      <dgm:t>
        <a:bodyPr/>
        <a:lstStyle/>
        <a:p>
          <a:endParaRPr lang="uk-UA"/>
        </a:p>
      </dgm:t>
    </dgm:pt>
    <dgm:pt modelId="{061893AF-65A7-4807-8CE3-970CD966A329}" type="pres">
      <dgm:prSet presAssocID="{0F7B6B58-5B1F-410E-9CD6-698ECEDE1C68}" presName="hierChild4" presStyleCnt="0"/>
      <dgm:spPr/>
    </dgm:pt>
    <dgm:pt modelId="{004378E9-C4AA-4744-99C8-5C47FD2B863E}" type="pres">
      <dgm:prSet presAssocID="{0F7B6B58-5B1F-410E-9CD6-698ECEDE1C68}" presName="hierChild5" presStyleCnt="0"/>
      <dgm:spPr/>
    </dgm:pt>
    <dgm:pt modelId="{224092C7-2D34-461D-AFD1-DE890422F319}" type="pres">
      <dgm:prSet presAssocID="{2A69BDD9-1C4A-4068-BADE-482484844630}" presName="Name37" presStyleLbl="parChTrans1D2" presStyleIdx="3" presStyleCnt="5"/>
      <dgm:spPr/>
      <dgm:t>
        <a:bodyPr/>
        <a:lstStyle/>
        <a:p>
          <a:endParaRPr lang="uk-UA"/>
        </a:p>
      </dgm:t>
    </dgm:pt>
    <dgm:pt modelId="{45AF5D8C-298C-4267-AC3E-CA43F835DC8F}" type="pres">
      <dgm:prSet presAssocID="{6FFF104C-88DB-4D81-A08D-EAE2B6910C83}" presName="hierRoot2" presStyleCnt="0">
        <dgm:presLayoutVars>
          <dgm:hierBranch val="init"/>
        </dgm:presLayoutVars>
      </dgm:prSet>
      <dgm:spPr/>
    </dgm:pt>
    <dgm:pt modelId="{43D197A8-F1B1-4379-877C-BE81AC37B186}" type="pres">
      <dgm:prSet presAssocID="{6FFF104C-88DB-4D81-A08D-EAE2B6910C83}" presName="rootComposite" presStyleCnt="0"/>
      <dgm:spPr/>
    </dgm:pt>
    <dgm:pt modelId="{1AA6FC0C-C75A-4B82-BCEF-079D0D2A17D0}" type="pres">
      <dgm:prSet presAssocID="{6FFF104C-88DB-4D81-A08D-EAE2B6910C83}" presName="rootText" presStyleLbl="node2" presStyleIdx="3" presStyleCnt="5" custScaleX="13657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96BA6E-3846-46CE-9CB1-F1712AAD0D45}" type="pres">
      <dgm:prSet presAssocID="{6FFF104C-88DB-4D81-A08D-EAE2B6910C83}" presName="rootConnector" presStyleLbl="node2" presStyleIdx="3" presStyleCnt="5"/>
      <dgm:spPr/>
      <dgm:t>
        <a:bodyPr/>
        <a:lstStyle/>
        <a:p>
          <a:endParaRPr lang="uk-UA"/>
        </a:p>
      </dgm:t>
    </dgm:pt>
    <dgm:pt modelId="{3E226988-8A23-4E3B-B221-09E131CA8462}" type="pres">
      <dgm:prSet presAssocID="{6FFF104C-88DB-4D81-A08D-EAE2B6910C83}" presName="hierChild4" presStyleCnt="0"/>
      <dgm:spPr/>
    </dgm:pt>
    <dgm:pt modelId="{F9F407AE-EEAD-4084-9A14-780BDB46793C}" type="pres">
      <dgm:prSet presAssocID="{6FFF104C-88DB-4D81-A08D-EAE2B6910C83}" presName="hierChild5" presStyleCnt="0"/>
      <dgm:spPr/>
    </dgm:pt>
    <dgm:pt modelId="{9CC3B57F-6186-4E39-AE4B-8EEF9E959A4F}" type="pres">
      <dgm:prSet presAssocID="{DEFBDE10-ED6A-496F-8AD6-7477A305A8EC}" presName="Name37" presStyleLbl="parChTrans1D2" presStyleIdx="4" presStyleCnt="5"/>
      <dgm:spPr/>
      <dgm:t>
        <a:bodyPr/>
        <a:lstStyle/>
        <a:p>
          <a:endParaRPr lang="uk-UA"/>
        </a:p>
      </dgm:t>
    </dgm:pt>
    <dgm:pt modelId="{9F1EC41B-85F8-464A-9BC2-E000B73A3588}" type="pres">
      <dgm:prSet presAssocID="{8866053C-734F-4625-8F0B-7C0F6F36C0B7}" presName="hierRoot2" presStyleCnt="0">
        <dgm:presLayoutVars>
          <dgm:hierBranch val="init"/>
        </dgm:presLayoutVars>
      </dgm:prSet>
      <dgm:spPr/>
    </dgm:pt>
    <dgm:pt modelId="{FFA48360-C826-4483-BC44-17855C57D58E}" type="pres">
      <dgm:prSet presAssocID="{8866053C-734F-4625-8F0B-7C0F6F36C0B7}" presName="rootComposite" presStyleCnt="0"/>
      <dgm:spPr/>
    </dgm:pt>
    <dgm:pt modelId="{373CAB1A-B1DD-450D-8143-C29D1FC99F1D}" type="pres">
      <dgm:prSet presAssocID="{8866053C-734F-4625-8F0B-7C0F6F36C0B7}" presName="rootText" presStyleLbl="node2" presStyleIdx="4" presStyleCnt="5" custScaleX="12141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6C6588-8C20-420E-B788-926618E61F52}" type="pres">
      <dgm:prSet presAssocID="{8866053C-734F-4625-8F0B-7C0F6F36C0B7}" presName="rootConnector" presStyleLbl="node2" presStyleIdx="4" presStyleCnt="5"/>
      <dgm:spPr/>
      <dgm:t>
        <a:bodyPr/>
        <a:lstStyle/>
        <a:p>
          <a:endParaRPr lang="uk-UA"/>
        </a:p>
      </dgm:t>
    </dgm:pt>
    <dgm:pt modelId="{A88F3F9B-5A41-4D4E-9D7A-2FC0F31DA693}" type="pres">
      <dgm:prSet presAssocID="{8866053C-734F-4625-8F0B-7C0F6F36C0B7}" presName="hierChild4" presStyleCnt="0"/>
      <dgm:spPr/>
    </dgm:pt>
    <dgm:pt modelId="{EAE9C975-351B-463B-88D8-059A42E85E36}" type="pres">
      <dgm:prSet presAssocID="{8866053C-734F-4625-8F0B-7C0F6F36C0B7}" presName="hierChild5" presStyleCnt="0"/>
      <dgm:spPr/>
    </dgm:pt>
    <dgm:pt modelId="{996E6D54-1523-43C6-9575-0A00A6202500}" type="pres">
      <dgm:prSet presAssocID="{3000C804-5CBA-41AD-AE46-3FD9EE52A827}" presName="hierChild3" presStyleCnt="0"/>
      <dgm:spPr/>
    </dgm:pt>
  </dgm:ptLst>
  <dgm:cxnLst>
    <dgm:cxn modelId="{B551E0D1-BF3B-41DC-991C-7F09261DF58D}" srcId="{3000C804-5CBA-41AD-AE46-3FD9EE52A827}" destId="{859F6D37-90BA-4AEC-ADE9-F00EEBCFB556}" srcOrd="0" destOrd="0" parTransId="{68D1B842-421E-44E0-A473-0E8B1E80311D}" sibTransId="{F72CDCF8-2915-44B4-B2CB-DF6EA7662CEF}"/>
    <dgm:cxn modelId="{83D2B1D2-3B26-4C43-B4D9-CCAC552ED023}" type="presOf" srcId="{6FFF104C-88DB-4D81-A08D-EAE2B6910C83}" destId="{1AA6FC0C-C75A-4B82-BCEF-079D0D2A17D0}" srcOrd="0" destOrd="0" presId="urn:microsoft.com/office/officeart/2005/8/layout/orgChart1"/>
    <dgm:cxn modelId="{DCADD942-95C5-4720-8BE0-34B12738E90E}" type="presOf" srcId="{859F6D37-90BA-4AEC-ADE9-F00EEBCFB556}" destId="{EA7CA8D9-3F43-4314-AFB9-F3CAC6126487}" srcOrd="0" destOrd="0" presId="urn:microsoft.com/office/officeart/2005/8/layout/orgChart1"/>
    <dgm:cxn modelId="{F572C209-720B-4A6C-AE1E-7E36CA88A8FB}" type="presOf" srcId="{DEFBDE10-ED6A-496F-8AD6-7477A305A8EC}" destId="{9CC3B57F-6186-4E39-AE4B-8EEF9E959A4F}" srcOrd="0" destOrd="0" presId="urn:microsoft.com/office/officeart/2005/8/layout/orgChart1"/>
    <dgm:cxn modelId="{19B805BC-7825-4F82-920B-A3BCB862488C}" type="presOf" srcId="{AA907869-3C4F-4B63-9E98-5B1CD0160190}" destId="{F6B50C1D-A5EC-4DA1-B124-466C65964774}" srcOrd="0" destOrd="0" presId="urn:microsoft.com/office/officeart/2005/8/layout/orgChart1"/>
    <dgm:cxn modelId="{0EFC7709-D639-4BC2-B625-5D26E9C05077}" type="presOf" srcId="{859F6D37-90BA-4AEC-ADE9-F00EEBCFB556}" destId="{C74F447C-9B1D-4BDB-AB89-18E89AD8A674}" srcOrd="1" destOrd="0" presId="urn:microsoft.com/office/officeart/2005/8/layout/orgChart1"/>
    <dgm:cxn modelId="{8CEA1C4D-381F-41A1-B45A-74FD09A158D1}" srcId="{3000C804-5CBA-41AD-AE46-3FD9EE52A827}" destId="{8866053C-734F-4625-8F0B-7C0F6F36C0B7}" srcOrd="4" destOrd="0" parTransId="{DEFBDE10-ED6A-496F-8AD6-7477A305A8EC}" sibTransId="{28CF996E-592E-41EB-BFA4-8312B08521FB}"/>
    <dgm:cxn modelId="{FFAF2066-50CE-409E-A519-9F3C59294F8D}" type="presOf" srcId="{68D1B842-421E-44E0-A473-0E8B1E80311D}" destId="{AA9F98D7-F6E9-4C88-900B-5582F4A15D41}" srcOrd="0" destOrd="0" presId="urn:microsoft.com/office/officeart/2005/8/layout/orgChart1"/>
    <dgm:cxn modelId="{CD3FB96F-D6AA-4B7D-B1C9-D91317ED147A}" type="presOf" srcId="{6D07C7A0-E3C6-43C0-B9CF-335D3526B7DA}" destId="{F77B6470-0289-4337-9CF2-72787579CEB5}" srcOrd="0" destOrd="0" presId="urn:microsoft.com/office/officeart/2005/8/layout/orgChart1"/>
    <dgm:cxn modelId="{9F22C440-0612-463B-A3B8-F5459A810D61}" srcId="{AA907869-3C4F-4B63-9E98-5B1CD0160190}" destId="{3000C804-5CBA-41AD-AE46-3FD9EE52A827}" srcOrd="0" destOrd="0" parTransId="{33947063-86F3-46FE-8DB9-F9271BA1C5F2}" sibTransId="{6899C406-915C-4BEC-8EF6-DFF34BC2C241}"/>
    <dgm:cxn modelId="{F1E9C626-2C05-4F95-B25F-AAA0380F80DD}" type="presOf" srcId="{0F7B6B58-5B1F-410E-9CD6-698ECEDE1C68}" destId="{E654EE6E-5E11-43BA-9038-9E73FDA70353}" srcOrd="1" destOrd="0" presId="urn:microsoft.com/office/officeart/2005/8/layout/orgChart1"/>
    <dgm:cxn modelId="{A92AC6C2-5E1B-4F4F-A8ED-0D0E086818D0}" type="presOf" srcId="{8866053C-734F-4625-8F0B-7C0F6F36C0B7}" destId="{1E6C6588-8C20-420E-B788-926618E61F52}" srcOrd="1" destOrd="0" presId="urn:microsoft.com/office/officeart/2005/8/layout/orgChart1"/>
    <dgm:cxn modelId="{94F36FD1-2E7D-4ECF-9F65-58D1088998CC}" type="presOf" srcId="{0F7B6B58-5B1F-410E-9CD6-698ECEDE1C68}" destId="{2DB735A2-F971-444F-9653-0414A6F599B7}" srcOrd="0" destOrd="0" presId="urn:microsoft.com/office/officeart/2005/8/layout/orgChart1"/>
    <dgm:cxn modelId="{93AE5269-129E-4C32-8A07-A3288B8F0338}" srcId="{3000C804-5CBA-41AD-AE46-3FD9EE52A827}" destId="{D906169B-CBF4-41F5-ACC0-50A10D4F54B3}" srcOrd="1" destOrd="0" parTransId="{0AB526EF-96EA-477E-9334-EE2E8A74DA81}" sibTransId="{6D53E0C3-3866-49D3-B283-AC1B6DB2A16B}"/>
    <dgm:cxn modelId="{D0914D39-46B5-4408-AD75-BE454AE9260E}" type="presOf" srcId="{D906169B-CBF4-41F5-ACC0-50A10D4F54B3}" destId="{C0786DA7-8D79-4E01-83CE-614894CC0C7E}" srcOrd="0" destOrd="0" presId="urn:microsoft.com/office/officeart/2005/8/layout/orgChart1"/>
    <dgm:cxn modelId="{C678DFE7-682E-499C-91A7-D608AB1E88AA}" type="presOf" srcId="{3000C804-5CBA-41AD-AE46-3FD9EE52A827}" destId="{0B07ADFE-813A-4891-8984-564FF206EB55}" srcOrd="0" destOrd="0" presId="urn:microsoft.com/office/officeart/2005/8/layout/orgChart1"/>
    <dgm:cxn modelId="{C2FA121D-9769-4C50-AD6D-17A642EFD164}" type="presOf" srcId="{8866053C-734F-4625-8F0B-7C0F6F36C0B7}" destId="{373CAB1A-B1DD-450D-8143-C29D1FC99F1D}" srcOrd="0" destOrd="0" presId="urn:microsoft.com/office/officeart/2005/8/layout/orgChart1"/>
    <dgm:cxn modelId="{0AC2555F-7DE7-4F81-8B8D-AA9CD423E1E4}" type="presOf" srcId="{6FFF104C-88DB-4D81-A08D-EAE2B6910C83}" destId="{7896BA6E-3846-46CE-9CB1-F1712AAD0D45}" srcOrd="1" destOrd="0" presId="urn:microsoft.com/office/officeart/2005/8/layout/orgChart1"/>
    <dgm:cxn modelId="{3029CEC5-25AE-4223-9474-2F7B2C5FAF63}" type="presOf" srcId="{D906169B-CBF4-41F5-ACC0-50A10D4F54B3}" destId="{F26D1D20-169E-40D8-A936-969D7625C90A}" srcOrd="1" destOrd="0" presId="urn:microsoft.com/office/officeart/2005/8/layout/orgChart1"/>
    <dgm:cxn modelId="{B917809A-B5CA-49B7-848B-C1A065403B65}" type="presOf" srcId="{3000C804-5CBA-41AD-AE46-3FD9EE52A827}" destId="{2ACFA49F-EB6A-4A67-BE3C-8A3A9625DD9A}" srcOrd="1" destOrd="0" presId="urn:microsoft.com/office/officeart/2005/8/layout/orgChart1"/>
    <dgm:cxn modelId="{3B53668E-447E-4333-BC78-4B9BF70053EC}" type="presOf" srcId="{0AB526EF-96EA-477E-9334-EE2E8A74DA81}" destId="{ACDFE871-CC95-4139-AFEB-9A55821D88D2}" srcOrd="0" destOrd="0" presId="urn:microsoft.com/office/officeart/2005/8/layout/orgChart1"/>
    <dgm:cxn modelId="{355FCE95-1342-472E-B534-A2E59D37083A}" srcId="{3000C804-5CBA-41AD-AE46-3FD9EE52A827}" destId="{6FFF104C-88DB-4D81-A08D-EAE2B6910C83}" srcOrd="3" destOrd="0" parTransId="{2A69BDD9-1C4A-4068-BADE-482484844630}" sibTransId="{AE444DB8-042E-47CA-B062-1F8FA61F57D0}"/>
    <dgm:cxn modelId="{9B4019D3-E24B-44A9-8259-FCDF4C17CD08}" type="presOf" srcId="{2A69BDD9-1C4A-4068-BADE-482484844630}" destId="{224092C7-2D34-461D-AFD1-DE890422F319}" srcOrd="0" destOrd="0" presId="urn:microsoft.com/office/officeart/2005/8/layout/orgChart1"/>
    <dgm:cxn modelId="{77E108F7-E5F0-49F9-A652-62BBFF7E74C0}" srcId="{3000C804-5CBA-41AD-AE46-3FD9EE52A827}" destId="{0F7B6B58-5B1F-410E-9CD6-698ECEDE1C68}" srcOrd="2" destOrd="0" parTransId="{6D07C7A0-E3C6-43C0-B9CF-335D3526B7DA}" sibTransId="{5B78F715-B2C2-46DE-91B7-C482CD8C92A5}"/>
    <dgm:cxn modelId="{321B2A10-4FDF-4B55-BD23-3657136F887A}" type="presParOf" srcId="{F6B50C1D-A5EC-4DA1-B124-466C65964774}" destId="{A016EE00-D3F8-4847-8306-C72924385F49}" srcOrd="0" destOrd="0" presId="urn:microsoft.com/office/officeart/2005/8/layout/orgChart1"/>
    <dgm:cxn modelId="{0A1282EB-C387-4AD4-90DD-D073A6D90F99}" type="presParOf" srcId="{A016EE00-D3F8-4847-8306-C72924385F49}" destId="{28FEAF53-4F53-46BE-B55C-5FD24EA5998C}" srcOrd="0" destOrd="0" presId="urn:microsoft.com/office/officeart/2005/8/layout/orgChart1"/>
    <dgm:cxn modelId="{457343DD-B35A-4DD1-924A-979AB7577540}" type="presParOf" srcId="{28FEAF53-4F53-46BE-B55C-5FD24EA5998C}" destId="{0B07ADFE-813A-4891-8984-564FF206EB55}" srcOrd="0" destOrd="0" presId="urn:microsoft.com/office/officeart/2005/8/layout/orgChart1"/>
    <dgm:cxn modelId="{7CCF3AC8-62F8-4B5F-96D3-401528A5A3C3}" type="presParOf" srcId="{28FEAF53-4F53-46BE-B55C-5FD24EA5998C}" destId="{2ACFA49F-EB6A-4A67-BE3C-8A3A9625DD9A}" srcOrd="1" destOrd="0" presId="urn:microsoft.com/office/officeart/2005/8/layout/orgChart1"/>
    <dgm:cxn modelId="{0C5D3152-4F17-4EF0-98DD-3E72960DD62A}" type="presParOf" srcId="{A016EE00-D3F8-4847-8306-C72924385F49}" destId="{A3737D4E-5128-4C17-9EEB-84C5CE536F4C}" srcOrd="1" destOrd="0" presId="urn:microsoft.com/office/officeart/2005/8/layout/orgChart1"/>
    <dgm:cxn modelId="{6DD81463-309A-4187-ABFC-C8C70B818C6D}" type="presParOf" srcId="{A3737D4E-5128-4C17-9EEB-84C5CE536F4C}" destId="{AA9F98D7-F6E9-4C88-900B-5582F4A15D41}" srcOrd="0" destOrd="0" presId="urn:microsoft.com/office/officeart/2005/8/layout/orgChart1"/>
    <dgm:cxn modelId="{15E8DE48-B9A9-40EA-9A10-7A53C821C959}" type="presParOf" srcId="{A3737D4E-5128-4C17-9EEB-84C5CE536F4C}" destId="{1C0C840C-C702-4A20-BF51-8C9B9908358D}" srcOrd="1" destOrd="0" presId="urn:microsoft.com/office/officeart/2005/8/layout/orgChart1"/>
    <dgm:cxn modelId="{CBC59ECE-C6CE-4191-8506-1236FC7643F0}" type="presParOf" srcId="{1C0C840C-C702-4A20-BF51-8C9B9908358D}" destId="{9F0E4EA1-302F-4833-BC94-C0C12F42CA48}" srcOrd="0" destOrd="0" presId="urn:microsoft.com/office/officeart/2005/8/layout/orgChart1"/>
    <dgm:cxn modelId="{AC3FAE18-0F98-47BB-ABD7-04E07880F51B}" type="presParOf" srcId="{9F0E4EA1-302F-4833-BC94-C0C12F42CA48}" destId="{EA7CA8D9-3F43-4314-AFB9-F3CAC6126487}" srcOrd="0" destOrd="0" presId="urn:microsoft.com/office/officeart/2005/8/layout/orgChart1"/>
    <dgm:cxn modelId="{19110FA7-2EEE-404B-B781-B5CC6441EB4D}" type="presParOf" srcId="{9F0E4EA1-302F-4833-BC94-C0C12F42CA48}" destId="{C74F447C-9B1D-4BDB-AB89-18E89AD8A674}" srcOrd="1" destOrd="0" presId="urn:microsoft.com/office/officeart/2005/8/layout/orgChart1"/>
    <dgm:cxn modelId="{C968ECBB-0332-48F3-85AF-DF088596E5DB}" type="presParOf" srcId="{1C0C840C-C702-4A20-BF51-8C9B9908358D}" destId="{30AA71BE-0B4D-46A2-84EE-E7638FFCF662}" srcOrd="1" destOrd="0" presId="urn:microsoft.com/office/officeart/2005/8/layout/orgChart1"/>
    <dgm:cxn modelId="{10E46A16-2360-4748-A096-7D538F37A4FA}" type="presParOf" srcId="{1C0C840C-C702-4A20-BF51-8C9B9908358D}" destId="{73687B00-5376-4D7D-BA42-662401406A10}" srcOrd="2" destOrd="0" presId="urn:microsoft.com/office/officeart/2005/8/layout/orgChart1"/>
    <dgm:cxn modelId="{793D63BF-4DE2-478B-8410-CC3ED0FE3E93}" type="presParOf" srcId="{A3737D4E-5128-4C17-9EEB-84C5CE536F4C}" destId="{ACDFE871-CC95-4139-AFEB-9A55821D88D2}" srcOrd="2" destOrd="0" presId="urn:microsoft.com/office/officeart/2005/8/layout/orgChart1"/>
    <dgm:cxn modelId="{24DB9E30-D65B-4F61-98F5-8A65CB53BB65}" type="presParOf" srcId="{A3737D4E-5128-4C17-9EEB-84C5CE536F4C}" destId="{DD08E74D-0473-4DD8-BB64-5265E5521C14}" srcOrd="3" destOrd="0" presId="urn:microsoft.com/office/officeart/2005/8/layout/orgChart1"/>
    <dgm:cxn modelId="{AC200F8B-F2FC-4CE5-9D05-02ED40B1A427}" type="presParOf" srcId="{DD08E74D-0473-4DD8-BB64-5265E5521C14}" destId="{2DBCC87E-4A7C-4C6A-A8A3-B0E0AD977A31}" srcOrd="0" destOrd="0" presId="urn:microsoft.com/office/officeart/2005/8/layout/orgChart1"/>
    <dgm:cxn modelId="{F3F57933-2F55-4AAC-97AA-0C82ECEDE8EE}" type="presParOf" srcId="{2DBCC87E-4A7C-4C6A-A8A3-B0E0AD977A31}" destId="{C0786DA7-8D79-4E01-83CE-614894CC0C7E}" srcOrd="0" destOrd="0" presId="urn:microsoft.com/office/officeart/2005/8/layout/orgChart1"/>
    <dgm:cxn modelId="{96D8143F-C551-4140-8D3D-4615D0C6343B}" type="presParOf" srcId="{2DBCC87E-4A7C-4C6A-A8A3-B0E0AD977A31}" destId="{F26D1D20-169E-40D8-A936-969D7625C90A}" srcOrd="1" destOrd="0" presId="urn:microsoft.com/office/officeart/2005/8/layout/orgChart1"/>
    <dgm:cxn modelId="{F93C634C-21BF-418C-8B6D-10C6FCA54E56}" type="presParOf" srcId="{DD08E74D-0473-4DD8-BB64-5265E5521C14}" destId="{39221123-8F23-4856-A94A-81D017AB45EA}" srcOrd="1" destOrd="0" presId="urn:microsoft.com/office/officeart/2005/8/layout/orgChart1"/>
    <dgm:cxn modelId="{41406A74-E30F-4126-928A-AF187C90055D}" type="presParOf" srcId="{DD08E74D-0473-4DD8-BB64-5265E5521C14}" destId="{6563CAEC-501F-4C86-9A84-B2A97D2D394C}" srcOrd="2" destOrd="0" presId="urn:microsoft.com/office/officeart/2005/8/layout/orgChart1"/>
    <dgm:cxn modelId="{070D5F5A-0C2A-4D75-AF01-362B824DAF22}" type="presParOf" srcId="{A3737D4E-5128-4C17-9EEB-84C5CE536F4C}" destId="{F77B6470-0289-4337-9CF2-72787579CEB5}" srcOrd="4" destOrd="0" presId="urn:microsoft.com/office/officeart/2005/8/layout/orgChart1"/>
    <dgm:cxn modelId="{54038C19-0D82-4502-86A5-D32F05B3A161}" type="presParOf" srcId="{A3737D4E-5128-4C17-9EEB-84C5CE536F4C}" destId="{7EF8749B-CBD8-49DA-A6F0-32BD0D1335FB}" srcOrd="5" destOrd="0" presId="urn:microsoft.com/office/officeart/2005/8/layout/orgChart1"/>
    <dgm:cxn modelId="{EB7B290C-5CD5-4B11-B049-6BD56C1CE619}" type="presParOf" srcId="{7EF8749B-CBD8-49DA-A6F0-32BD0D1335FB}" destId="{2C83BD1C-AD9E-4AF3-9B7A-5179757D53D4}" srcOrd="0" destOrd="0" presId="urn:microsoft.com/office/officeart/2005/8/layout/orgChart1"/>
    <dgm:cxn modelId="{441D400C-F2C8-47FD-B527-BE466E89B3BC}" type="presParOf" srcId="{2C83BD1C-AD9E-4AF3-9B7A-5179757D53D4}" destId="{2DB735A2-F971-444F-9653-0414A6F599B7}" srcOrd="0" destOrd="0" presId="urn:microsoft.com/office/officeart/2005/8/layout/orgChart1"/>
    <dgm:cxn modelId="{109CC4FC-2530-4D80-B009-E5F34EAE17DC}" type="presParOf" srcId="{2C83BD1C-AD9E-4AF3-9B7A-5179757D53D4}" destId="{E654EE6E-5E11-43BA-9038-9E73FDA70353}" srcOrd="1" destOrd="0" presId="urn:microsoft.com/office/officeart/2005/8/layout/orgChart1"/>
    <dgm:cxn modelId="{E93770BF-C6DE-4614-B6DE-008918DBCF51}" type="presParOf" srcId="{7EF8749B-CBD8-49DA-A6F0-32BD0D1335FB}" destId="{061893AF-65A7-4807-8CE3-970CD966A329}" srcOrd="1" destOrd="0" presId="urn:microsoft.com/office/officeart/2005/8/layout/orgChart1"/>
    <dgm:cxn modelId="{60F5855B-4211-4536-A723-7C6E3F77EBF3}" type="presParOf" srcId="{7EF8749B-CBD8-49DA-A6F0-32BD0D1335FB}" destId="{004378E9-C4AA-4744-99C8-5C47FD2B863E}" srcOrd="2" destOrd="0" presId="urn:microsoft.com/office/officeart/2005/8/layout/orgChart1"/>
    <dgm:cxn modelId="{2168948F-A0FA-4C08-A225-5BAB963F2929}" type="presParOf" srcId="{A3737D4E-5128-4C17-9EEB-84C5CE536F4C}" destId="{224092C7-2D34-461D-AFD1-DE890422F319}" srcOrd="6" destOrd="0" presId="urn:microsoft.com/office/officeart/2005/8/layout/orgChart1"/>
    <dgm:cxn modelId="{11E94E70-277A-45A2-A8C8-44C5CE9EEEB9}" type="presParOf" srcId="{A3737D4E-5128-4C17-9EEB-84C5CE536F4C}" destId="{45AF5D8C-298C-4267-AC3E-CA43F835DC8F}" srcOrd="7" destOrd="0" presId="urn:microsoft.com/office/officeart/2005/8/layout/orgChart1"/>
    <dgm:cxn modelId="{DA3CE50B-E0E6-4D60-957B-43EFA9B802D5}" type="presParOf" srcId="{45AF5D8C-298C-4267-AC3E-CA43F835DC8F}" destId="{43D197A8-F1B1-4379-877C-BE81AC37B186}" srcOrd="0" destOrd="0" presId="urn:microsoft.com/office/officeart/2005/8/layout/orgChart1"/>
    <dgm:cxn modelId="{85FBD31C-CD66-4784-A8BC-A926F72C1839}" type="presParOf" srcId="{43D197A8-F1B1-4379-877C-BE81AC37B186}" destId="{1AA6FC0C-C75A-4B82-BCEF-079D0D2A17D0}" srcOrd="0" destOrd="0" presId="urn:microsoft.com/office/officeart/2005/8/layout/orgChart1"/>
    <dgm:cxn modelId="{1C846091-DD84-415A-8951-459B9C1B604F}" type="presParOf" srcId="{43D197A8-F1B1-4379-877C-BE81AC37B186}" destId="{7896BA6E-3846-46CE-9CB1-F1712AAD0D45}" srcOrd="1" destOrd="0" presId="urn:microsoft.com/office/officeart/2005/8/layout/orgChart1"/>
    <dgm:cxn modelId="{C1AF3F3E-8477-42D1-A776-67D12E709591}" type="presParOf" srcId="{45AF5D8C-298C-4267-AC3E-CA43F835DC8F}" destId="{3E226988-8A23-4E3B-B221-09E131CA8462}" srcOrd="1" destOrd="0" presId="urn:microsoft.com/office/officeart/2005/8/layout/orgChart1"/>
    <dgm:cxn modelId="{D8A51AD2-5801-4727-872F-33291472DDC8}" type="presParOf" srcId="{45AF5D8C-298C-4267-AC3E-CA43F835DC8F}" destId="{F9F407AE-EEAD-4084-9A14-780BDB46793C}" srcOrd="2" destOrd="0" presId="urn:microsoft.com/office/officeart/2005/8/layout/orgChart1"/>
    <dgm:cxn modelId="{C18D5CC9-983D-43B7-B06D-B2E6AC3C668B}" type="presParOf" srcId="{A3737D4E-5128-4C17-9EEB-84C5CE536F4C}" destId="{9CC3B57F-6186-4E39-AE4B-8EEF9E959A4F}" srcOrd="8" destOrd="0" presId="urn:microsoft.com/office/officeart/2005/8/layout/orgChart1"/>
    <dgm:cxn modelId="{88CCAB46-9313-436E-BDF1-A9B37421D85F}" type="presParOf" srcId="{A3737D4E-5128-4C17-9EEB-84C5CE536F4C}" destId="{9F1EC41B-85F8-464A-9BC2-E000B73A3588}" srcOrd="9" destOrd="0" presId="urn:microsoft.com/office/officeart/2005/8/layout/orgChart1"/>
    <dgm:cxn modelId="{FAF703C1-2969-4DA3-8137-012A84C25D9A}" type="presParOf" srcId="{9F1EC41B-85F8-464A-9BC2-E000B73A3588}" destId="{FFA48360-C826-4483-BC44-17855C57D58E}" srcOrd="0" destOrd="0" presId="urn:microsoft.com/office/officeart/2005/8/layout/orgChart1"/>
    <dgm:cxn modelId="{97307A60-8F9B-41D7-938F-4A0EE96F0D10}" type="presParOf" srcId="{FFA48360-C826-4483-BC44-17855C57D58E}" destId="{373CAB1A-B1DD-450D-8143-C29D1FC99F1D}" srcOrd="0" destOrd="0" presId="urn:microsoft.com/office/officeart/2005/8/layout/orgChart1"/>
    <dgm:cxn modelId="{54474EBB-4E69-4D5C-8B8A-A7586ABCE2F5}" type="presParOf" srcId="{FFA48360-C826-4483-BC44-17855C57D58E}" destId="{1E6C6588-8C20-420E-B788-926618E61F52}" srcOrd="1" destOrd="0" presId="urn:microsoft.com/office/officeart/2005/8/layout/orgChart1"/>
    <dgm:cxn modelId="{0F88DB0F-7443-48A6-82BF-24F055E62D77}" type="presParOf" srcId="{9F1EC41B-85F8-464A-9BC2-E000B73A3588}" destId="{A88F3F9B-5A41-4D4E-9D7A-2FC0F31DA693}" srcOrd="1" destOrd="0" presId="urn:microsoft.com/office/officeart/2005/8/layout/orgChart1"/>
    <dgm:cxn modelId="{28F95E16-6042-41EC-9F76-D0ABB9CB926A}" type="presParOf" srcId="{9F1EC41B-85F8-464A-9BC2-E000B73A3588}" destId="{EAE9C975-351B-463B-88D8-059A42E85E36}" srcOrd="2" destOrd="0" presId="urn:microsoft.com/office/officeart/2005/8/layout/orgChart1"/>
    <dgm:cxn modelId="{365B4DBB-7FA2-4A75-9CDE-7921B619B22F}" type="presParOf" srcId="{A016EE00-D3F8-4847-8306-C72924385F49}" destId="{996E6D54-1523-43C6-9575-0A00A6202500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3D16-6AED-4ACB-BC09-D7818DD864AF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j0385778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K:\&#1073;&#1080;&#1086;&#1083;&#1086;&#1075;&#1080;&#1103;\&#1073;&#1086;&#1090;&#1072;&#1085;&#1080;&#1082;&#1072;\&#1073;&#1091;&#1076;&#1086;&#1074;&#1072;%20&#1088;&#1086;&#1089;&#1083;&#1080;&#1085;\&#1086;&#1089;&#1085;&#1086;&#1074;&#1085;&#1110;%20&#1087;&#1080;&#1090;&#1072;&#1085;&#1085;&#1103;\&#1087;&#1088;&#1077;&#1079;&#1077;&#1085;&#1090;&#1072;&#1094;&#1080;&#1080;\7_&#1090;&#1082;&#1072;&#1085;&#1080;&#1085;&#1080;%20&#1088;&#1086;&#1089;&#1083;&#1080;&#1085;\&#1090;&#1082;&#1072;&#1085;&#1080;&#1085;&#1080;%20&#1088;&#1086;&#1089;&#1083;&#1080;&#1085;\&#1074;&#1080;&#1076;&#1077;&#1086;%20&#1087;&#1077;&#1088;&#1077;&#1076;&#1074;&#1080;&#1078;&#1077;&#1085;&#1080;&#1077;%20&#1074;&#1077;&#1097;&#1077;&#1089;&#1090;&#1074;.WMV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6;&#1080;&#1073;&#1086;&#1095;&#1080;&#1081;%20&#1089;&#1090;&#1110;&#1083;\&#1052;&#1086;&#1103;%20&#1076;&#1110;&#1103;&#1083;&#1100;&#1085;&#1110;&#1089;&#1090;&#1100;\&#1053;&#1072;&#1074;&#1095;&#1072;&#1083;&#1100;&#1085;&#1072;\7%20&#1082;&#1083;&#1072;&#1089;%20&#1073;&#1086;&#1090;&#1072;&#1085;&#1110;&#1082;&#1072;\1&#1042;&#1089;&#1090;&#1091;&#1087;\&#1084;&#1077;&#1093;&#1072;&#1085;&#1080;&#1095;&#1077;&#1089;&#1082;&#1080;&#1077;%20&#1090;&#1082;&#1072;&#1085;&#1080;%20&#1088;&#1072;&#1089;&#1090;&#1077;&#1085;&#1080;&#1081;.av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71546"/>
            <a:ext cx="7286676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-15555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Рослинні тканини</a:t>
            </a:r>
            <a:endParaRPr lang="uk-UA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irch-b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"/>
            <a:ext cx="7317905" cy="6858000"/>
          </a:xfrm>
          <a:prstGeom prst="rect">
            <a:avLst/>
          </a:prstGeom>
        </p:spPr>
      </p:pic>
      <p:pic>
        <p:nvPicPr>
          <p:cNvPr id="11" name="Рисунок 10" descr="кор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75009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64" y="4295760"/>
            <a:ext cx="8715436" cy="2562240"/>
          </a:xfrm>
          <a:prstGeom prst="rect">
            <a:avLst/>
          </a:prstGeom>
          <a:solidFill>
            <a:srgbClr val="D1EBD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Корок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—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багатошарова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мертва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тканина.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5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Оболонки клітин корка потовщені і просочені речовиною, за складом близькою до жирів, майже непроникною для води й повітря. Ці клітини щільно зімкнені між собою (міжклітинників немає) і виконують основні захисні функції.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Клітини корка мертві, наповнені повітрям або смолистими чи дубильними речовинами.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а_и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40b5fec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64" y="5643578"/>
            <a:ext cx="8715436" cy="769441"/>
          </a:xfrm>
          <a:prstGeom prst="rect">
            <a:avLst/>
          </a:prstGeom>
          <a:solidFill>
            <a:srgbClr val="D1EB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FF0000"/>
                </a:solidFill>
                <a:latin typeface="Georgia" pitchFamily="18" charset="0"/>
              </a:rPr>
              <a:t>Кірка</a:t>
            </a:r>
            <a:r>
              <a:rPr lang="uk-UA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uk-UA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б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агатошарова мертва тканина, 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утворюється на зміну корку. Типова кірка спостерігається у деревних рослин. </a:t>
            </a:r>
            <a:endParaRPr lang="uk-UA" sz="16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35-34_a_leaf_in_cross__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714620"/>
            <a:ext cx="8715436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solidFill>
            <a:srgbClr val="D1EB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Основна тканина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тканина рослин, що складається з живих клітин різної форми, виконує різноманітні функції: асиміляційну, газообмінну, запасаючу, видільну тощо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2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Основну тканину зазвичай називають 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паренхімою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, оскільки вона створює ніби основу органів і заповнює простір між частинами органів. </a:t>
            </a:r>
            <a:endParaRPr lang="uk-UA" sz="20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 </a:t>
            </a:r>
            <a:endParaRPr lang="uk-UA" sz="12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Розрізняють три групи основних тканин: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асиміляційну, запасливу і повітроносну (аеренхіму). </a:t>
            </a:r>
            <a:endParaRPr lang="uk-UA" sz="20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64331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епідерма</a:t>
            </a:r>
            <a:endParaRPr lang="uk-UA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64578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епідерма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45005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паренхіма</a:t>
            </a:r>
            <a:endParaRPr lang="uk-UA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214546" y="3357562"/>
            <a:ext cx="785818" cy="2857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57620" y="3857628"/>
            <a:ext cx="714380" cy="14287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43306" y="5857892"/>
            <a:ext cx="571504" cy="5000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285984" y="6000768"/>
            <a:ext cx="642942" cy="3571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929058" y="4357694"/>
            <a:ext cx="642942" cy="2143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57620" y="4929198"/>
            <a:ext cx="500066" cy="5000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143108" y="4143380"/>
            <a:ext cx="785818" cy="4286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071670" y="4857760"/>
            <a:ext cx="857256" cy="5715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71439"/>
            <a:ext cx="5000627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_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2" y="142852"/>
            <a:ext cx="3714744" cy="367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587874"/>
            <a:ext cx="8715436" cy="327012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Основна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асиміляційна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тканина розміщена в усіх зелених частинах рослин. Її клітини містять хлоропласти, в яких здійснюється процес фотосинтезу.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50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Основна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запаслива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тканина заповнює м'які частини листків, плодів, серцевину стебел та коренів. У її клітинах відкладаються на запас поживні речовини.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Основна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повітроносна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тканина багата, як правило, на міжклітинні проміжки, заповнені повітрям. Міжклітинники, сполучаючись у загальну сітку, забезпечують газообмін рослин.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alassia-hemprichii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321471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ymodocea-rotundata_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0"/>
            <a:ext cx="32740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4286256"/>
            <a:ext cx="1643074" cy="523220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асиміляційна паренхіма </a:t>
            </a:r>
            <a:endParaRPr lang="uk-UA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286256"/>
            <a:ext cx="1714511" cy="523220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повітроносна паренхіма 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ascPlantTranspo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0038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215074" y="0"/>
            <a:ext cx="2928926" cy="4647426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lvl="0" algn="just"/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Провідні тканини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пристосовані для руху води та розчинених у ній речовин як у напрямку від кореня до пагона, так і в зворотному напрямі — від листків до коренів. </a:t>
            </a:r>
          </a:p>
          <a:p>
            <a:pPr lvl="0" algn="just"/>
            <a:endParaRPr lang="uk-UA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lvl="0" algn="just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До  складу провідних тканин входять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–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судини(трахеї),</a:t>
            </a:r>
            <a:r>
              <a:rPr lang="en-US" sz="2400" i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r>
              <a:rPr lang="uk-UA" sz="2400" i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трахеїди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і ситоподібні трубки</a:t>
            </a:r>
            <a:r>
              <a:rPr lang="uk-UA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. </a:t>
            </a:r>
            <a:endParaRPr lang="uk-UA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672786"/>
            <a:ext cx="9144000" cy="2277547"/>
          </a:xfrm>
          <a:prstGeom prst="rect">
            <a:avLst/>
          </a:prstGeom>
          <a:solidFill>
            <a:srgbClr val="D1EB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Судини (трахеї)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це довгі трубки, що формуються з багатьох розміщених одна над одною клітин, поперечні стінки яких руйнуються. Поздовжні стінки судин нерівномірно потовщені (здерев'янілі), цитоплазма відмирає.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Трахеїди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—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це видовжені клітини з косими поперечними перетинками, якими вони сполучаються одна з одною, утворюючи суцільний ланцюг. Як і трахеї, це мертві клітини з нерівномірно здерев'янілими стінками. Завдяки потовщенням трахеї і трахеїди протистоять стискуванню і розтягуванню.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 descr="FG28_04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14"/>
            <a:ext cx="4214842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71414"/>
            <a:ext cx="4357719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214290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Судини (трахеї)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14290"/>
            <a:ext cx="1502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трахеїди</a:t>
            </a:r>
            <a:endParaRPr lang="uk-UA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0"/>
            <a:ext cx="1285884" cy="584775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Судини (трахеї)</a:t>
            </a:r>
            <a:endParaRPr lang="uk-UA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214290"/>
            <a:ext cx="1214445" cy="307777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трахеїди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ady - trache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биология\ботаника\будова рослин\основні питання\анимация\transpul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714752"/>
            <a:ext cx="6143669" cy="297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357586" cy="3170099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По судинах і трахеїдах вода і розчинені в ній мінеральні солі рухаються від коренів до надземних частин рослини. </a:t>
            </a:r>
          </a:p>
          <a:p>
            <a:pPr algn="just"/>
            <a:endParaRPr lang="uk-UA" sz="20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algn="just"/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Судини і трахеїди, крім провідної, забезпечують ще й опорну функцію.</a:t>
            </a:r>
          </a:p>
        </p:txBody>
      </p:sp>
      <p:pic>
        <p:nvPicPr>
          <p:cNvPr id="5" name="Рисунок 4" descr="s_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495" y="142852"/>
            <a:ext cx="538074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15074" y="3714752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клітини паренхіми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4580761"/>
            <a:ext cx="12144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судини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6121619"/>
            <a:ext cx="13573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продих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5681979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клітина продиху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4857760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повітряні проміжки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5438017"/>
            <a:ext cx="1428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молекула води</a:t>
            </a:r>
            <a:endParaRPr lang="uk-UA" sz="1200" b="1" i="1" dirty="0">
              <a:latin typeface="Georgia" pitchFamily="18" charset="0"/>
            </a:endParaRPr>
          </a:p>
        </p:txBody>
      </p:sp>
      <p:pic>
        <p:nvPicPr>
          <p:cNvPr id="30" name="Picture 3" descr="K:\биология\ботаника\будова рослин\основні питання\анимация\xyle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714752"/>
            <a:ext cx="5586899" cy="296134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586867" y="3834474"/>
            <a:ext cx="16430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клітинна стінка судини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6867" y="4335669"/>
            <a:ext cx="1500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прилипання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6867" y="5072074"/>
            <a:ext cx="1000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зв’язок 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2487" y="6000768"/>
            <a:ext cx="17859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Клітина судини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1049" y="6335933"/>
            <a:ext cx="18573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молекула води</a:t>
            </a:r>
            <a:endParaRPr lang="uk-UA" sz="1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3" grpId="0" animBg="1"/>
      <p:bldP spid="14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lantCellDiversity-phloe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2357430"/>
            <a:ext cx="7563225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2339102"/>
          </a:xfrm>
          <a:prstGeom prst="rect">
            <a:avLst/>
          </a:prstGeom>
          <a:solidFill>
            <a:srgbClr val="D1EB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Ситоподібні трубки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видовжені, живі клітини, що сполучаються між собою за допомогою поперечних перетинок з великою кількістю пор і нагадують сито (ситоподібна пластинка).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Поздовжні стінки ситоподібних трубок потовщуються, але не дерев'яніють. Цитоплазма клітин зберігається, а ядро руйнується на самому початку формування трубок. Поряд із ситоподібними трубками розміщені супровідні клітини —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клітини-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супутники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.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ь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28" y="3929065"/>
            <a:ext cx="3096000" cy="278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hlorella 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0" y="257628"/>
            <a:ext cx="4557746" cy="35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929066"/>
            <a:ext cx="5357818" cy="2739211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Рослинні організми можуть бути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одноклітинними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і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багатоклітинними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а також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колоніальними. 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endParaRPr lang="en-US" sz="20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Тіло одноклітинної рослини складається лише з однієї клітини, яка здійснює всі життєві функції і процеси організму. </a:t>
            </a:r>
            <a:endParaRPr lang="uk-UA" sz="20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Рисунок 9" descr="SuperStock_1598R-769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528" y="214290"/>
            <a:ext cx="3096000" cy="359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scular Tissue-Phloem (40X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85728"/>
            <a:ext cx="8715437" cy="633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6058935"/>
            <a:ext cx="8715436" cy="584775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 ситовидних трубках органічні речовини, які утворилися в листках, відтікають у всі органи рослини. </a:t>
            </a:r>
            <a:endParaRPr lang="uk-UA" sz="16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eveTubePressFlow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-18000"/>
            <a:ext cx="7286676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фильм 3">
            <a:hlinkClick r:id="rId3" action="ppaction://program" highlightClick="1"/>
          </p:cNvPr>
          <p:cNvSpPr/>
          <p:nvPr/>
        </p:nvSpPr>
        <p:spPr>
          <a:xfrm>
            <a:off x="8429652" y="6143644"/>
            <a:ext cx="540000" cy="540000"/>
          </a:xfrm>
          <a:prstGeom prst="actionButtonMovi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enchyma_collenchym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071710"/>
            <a:ext cx="58578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олен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072272"/>
            <a:ext cx="25991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692771"/>
          </a:xfrm>
          <a:prstGeom prst="rect">
            <a:avLst/>
          </a:prstGeom>
          <a:solidFill>
            <a:srgbClr val="D1EB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Механічні тканини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надають рослині міцності, завдяки якій вона витримує значну масу, протистоїть вітру, дощу, снігу.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Механічні тканини складаються з товстостінних клітин з надзвичайно міцною і пружною оболонкою.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" name="механические ткани растен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5908559"/>
            <a:ext cx="811205" cy="6637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2143116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Клітина паренхіми</a:t>
            </a:r>
            <a:endParaRPr lang="uk-UA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621421"/>
            <a:ext cx="3142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Клітина механічної тканини</a:t>
            </a:r>
            <a:endParaRPr lang="uk-UA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714752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пори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286388"/>
            <a:ext cx="8715436" cy="1538883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Коленхіма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— 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жива механічна тканина у рослин, яка розташовується безпосередньо під епідермісом.</a:t>
            </a:r>
          </a:p>
          <a:p>
            <a:pPr algn="just"/>
            <a:endParaRPr lang="uk-UA" sz="14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Клітини коленхіми характеризуються нерівномірним потовщенням стінок, за рахунок чого вони можуть виконувати опорну функцію.</a:t>
            </a:r>
            <a:endParaRPr lang="uk-UA" sz="20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collenchyma_cs(4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81833" y="850305"/>
            <a:ext cx="5112000" cy="376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ollenchyma_MC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86752" y="813388"/>
            <a:ext cx="5112000" cy="38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bre_cs(4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21" y="142852"/>
            <a:ext cx="7965207" cy="531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Склеренхіма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– 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рослинна тканина, що складається переважно з мертвих клітин з дуже потовщеними стінками; розрізняють два типи клітин склеренхіми: волокна і склереїди, або кам'янисті клітини; виконує механічні функції (надає жорсткості органам рослини, утворює зовнішні покриви).</a:t>
            </a:r>
            <a:endParaRPr lang="uk-UA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715436" cy="2154436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Склереїди</a:t>
            </a:r>
            <a:r>
              <a:rPr lang="uk-UA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клітини рослин з дуже потовщеними здерев'янілими оболонками, часто просякнутими солями кальцію або кремнеземом. </a:t>
            </a:r>
          </a:p>
          <a:p>
            <a:pPr algn="just"/>
            <a:endParaRPr lang="uk-UA" sz="16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оболонках кам'янистих клітин помітні радіальні канали — пори. </a:t>
            </a:r>
          </a:p>
          <a:p>
            <a:pPr algn="just"/>
            <a:endParaRPr lang="uk-UA" sz="16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uk-UA" sz="20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 кам'янистих клітин побудовані тверді оболонки плодів і насіння (кісточки вишень, слив, абрикосів і т. д.). </a:t>
            </a:r>
          </a:p>
        </p:txBody>
      </p:sp>
      <p:pic>
        <p:nvPicPr>
          <p:cNvPr id="5" name="Рисунок 4" descr="k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8217" y="2844020"/>
            <a:ext cx="3825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214554"/>
            <a:ext cx="5445804" cy="443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64" y="0"/>
            <a:ext cx="8715436" cy="2123658"/>
          </a:xfrm>
          <a:prstGeom prst="rect">
            <a:avLst/>
          </a:prstGeom>
          <a:solidFill>
            <a:srgbClr val="D1EB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Твірна тканина (меристема)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це тканина, клітини якої здатні ділитися, завдяки чому ростуть органи, що дає початок всім іншим тканинам.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Твірні тканини складаються з дрібних клітин, що густо заповнені цитоплазмою, всередині кожної клітини є велике ядро. Клітини твірних тканин міцно пов'язані між собою.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" name="Рисунок 4" descr="Méristème_couche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981648"/>
            <a:ext cx="7429552" cy="467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istema_apicale_rad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30678" y="2884241"/>
            <a:ext cx="4500000" cy="287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6" y="2071678"/>
            <a:ext cx="2708871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144828"/>
            <a:ext cx="8715436" cy="1569660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i="1" dirty="0" smtClean="0">
                <a:solidFill>
                  <a:srgbClr val="1F497D">
                    <a:lumMod val="50000"/>
                  </a:srgbClr>
                </a:solidFill>
                <a:latin typeface="Georgia" pitchFamily="18" charset="0"/>
                <a:ea typeface="Times New Roman" pitchFamily="18" charset="0"/>
              </a:rPr>
              <a:t>Твірні тканини розміщуються на верхівці стебла рослини або кореня. За рахунок поділу клітин верхівкової твірної тканини рослина росте у висоту та довжину.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i="1" dirty="0" smtClean="0">
              <a:solidFill>
                <a:srgbClr val="1F497D">
                  <a:lumMod val="50000"/>
                </a:srgbClr>
              </a:solidFill>
              <a:latin typeface="Georgia" pitchFamily="18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i="1" dirty="0" smtClean="0">
                <a:solidFill>
                  <a:srgbClr val="1F497D">
                    <a:lumMod val="50000"/>
                  </a:srgbClr>
                </a:solidFill>
                <a:latin typeface="Georgia" pitchFamily="18" charset="0"/>
                <a:ea typeface="Times New Roman" pitchFamily="18" charset="0"/>
              </a:rPr>
              <a:t>Всередині стебла і кореня також міститься твірна тканина (бічна). За її рахунок стебло і корінь ростуть у товщину. Твірні тканини можуть бути й в інших частинах рослини.</a:t>
            </a:r>
            <a:endParaRPr lang="uk-UA" sz="1600" i="1" dirty="0" smtClean="0">
              <a:solidFill>
                <a:srgbClr val="1F497D">
                  <a:lumMod val="50000"/>
                </a:srgbClr>
              </a:solidFill>
              <a:latin typeface="Georgia" pitchFamily="18" charset="0"/>
            </a:endParaRPr>
          </a:p>
        </p:txBody>
      </p:sp>
      <p:pic>
        <p:nvPicPr>
          <p:cNvPr id="13" name="Picture 2" descr="K:\биология\ботаника\будова рослин\основні питання\анимация\Vascama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2071678"/>
            <a:ext cx="2714644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7767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II. </a:t>
            </a:r>
            <a:r>
              <a:rPr lang="ru-RU" sz="2400" b="1">
                <a:solidFill>
                  <a:schemeClr val="bg1"/>
                </a:solidFill>
              </a:rPr>
              <a:t>Особливості будови і функції рослинних танин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9505" name="Group 49"/>
          <p:cNvGraphicFramePr>
            <a:graphicFrameLocks noGrp="1"/>
          </p:cNvGraphicFramePr>
          <p:nvPr/>
        </p:nvGraphicFramePr>
        <p:xfrm>
          <a:off x="179388" y="692150"/>
          <a:ext cx="8785225" cy="60318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11337"/>
                <a:gridCol w="2293938"/>
                <a:gridCol w="2119312"/>
                <a:gridCol w="2560638"/>
              </a:tblGrid>
              <a:tr h="879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Тип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тканини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Будова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Функції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Зовнішній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вигляд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Твірна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тканина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err="1" smtClean="0"/>
                        <a:t>Дрібні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клітини</a:t>
                      </a:r>
                      <a:r>
                        <a:rPr lang="ru-RU" sz="1200" dirty="0" smtClean="0"/>
                        <a:t> , </a:t>
                      </a:r>
                      <a:r>
                        <a:rPr lang="ru-RU" sz="1200" dirty="0" err="1" smtClean="0"/>
                        <a:t>які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здатні</a:t>
                      </a:r>
                      <a:r>
                        <a:rPr lang="ru-RU" sz="1200" dirty="0" smtClean="0"/>
                        <a:t> до </a:t>
                      </a:r>
                      <a:r>
                        <a:rPr lang="ru-RU" sz="1200" dirty="0" err="1" smtClean="0"/>
                        <a:t>поділу</a:t>
                      </a:r>
                      <a:r>
                        <a:rPr lang="ru-RU" sz="1200" dirty="0" smtClean="0"/>
                        <a:t>,  </a:t>
                      </a:r>
                      <a:r>
                        <a:rPr lang="ru-RU" sz="1200" dirty="0" err="1" smtClean="0"/>
                        <a:t>з</a:t>
                      </a:r>
                      <a:r>
                        <a:rPr lang="ru-RU" sz="1200" dirty="0" smtClean="0"/>
                        <a:t> великими ядрами, вакуолей не </a:t>
                      </a:r>
                      <a:r>
                        <a:rPr lang="ru-RU" sz="1200" dirty="0" err="1" smtClean="0"/>
                        <a:t>мають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200" dirty="0" err="1" smtClean="0"/>
                        <a:t>Дають</a:t>
                      </a:r>
                      <a:r>
                        <a:rPr lang="ru-RU" sz="1200" dirty="0" smtClean="0"/>
                        <a:t> початок </a:t>
                      </a:r>
                      <a:r>
                        <a:rPr lang="ru-RU" sz="1200" dirty="0" err="1" smtClean="0"/>
                        <a:t>клітинам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всіх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інших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типів</a:t>
                      </a:r>
                      <a:r>
                        <a:rPr lang="ru-RU" sz="1200" dirty="0" smtClean="0"/>
                        <a:t> .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200" dirty="0" err="1" smtClean="0"/>
                        <a:t>Забезпечують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ріст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рослини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Покривна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тканина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000" dirty="0" err="1" smtClean="0"/>
                        <a:t>Живі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мертві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клітини</a:t>
                      </a:r>
                      <a:r>
                        <a:rPr lang="ru-RU" sz="1000" dirty="0" smtClean="0"/>
                        <a:t>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000" dirty="0" err="1" smtClean="0"/>
                        <a:t>Мають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товсті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міцні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оболонки</a:t>
                      </a:r>
                      <a:endParaRPr lang="ru-RU" sz="10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1000" dirty="0" err="1" smtClean="0"/>
                        <a:t>Щільно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сполучені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між</a:t>
                      </a:r>
                      <a:r>
                        <a:rPr lang="ru-RU" sz="1000" dirty="0" smtClean="0"/>
                        <a:t> собою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uk-UA" sz="1000" dirty="0" smtClean="0"/>
                        <a:t>(Розрізняють два основні види покривних тканин: шкірку ,вкриту кутикулою ,та  корок)</a:t>
                      </a:r>
                      <a:endParaRPr lang="ru-RU" sz="10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З</a:t>
                      </a:r>
                      <a:r>
                        <a:rPr lang="ru-RU" sz="1100" dirty="0" err="1" smtClean="0"/>
                        <a:t>ахист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від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несприятливих</a:t>
                      </a:r>
                      <a:r>
                        <a:rPr lang="ru-RU" sz="1100" dirty="0" smtClean="0"/>
                        <a:t> умов, </a:t>
                      </a:r>
                      <a:r>
                        <a:rPr lang="ru-RU" sz="1100" dirty="0" err="1" smtClean="0"/>
                        <a:t>ушкоджень</a:t>
                      </a:r>
                      <a:r>
                        <a:rPr lang="ru-RU" sz="1100" dirty="0" smtClean="0"/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Зв</a:t>
                      </a:r>
                      <a:r>
                        <a:rPr kumimoji="0" lang="uk-UA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язок</a:t>
                      </a:r>
                      <a:r>
                        <a:rPr kumimoji="0" lang="uk-UA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,через продихи  ,із зовнішнім середовищем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Основна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тканина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Живі клітини в яких містяться хлоропласти і </a:t>
                      </a:r>
                      <a:r>
                        <a:rPr kumimoji="0" lang="uk-UA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запасаючі</a:t>
                      </a:r>
                      <a:r>
                        <a:rPr kumimoji="0" lang="uk-U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речовини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Утворення і накопичення поживних речовин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Провідна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тканина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Клітини живі та мертві  які нагадують судини  і ситоподібні трубки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Рух речовин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Механічна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тканина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err="1" smtClean="0"/>
                        <a:t>Живі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чи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мертві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клітини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з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потовщеними</a:t>
                      </a:r>
                      <a:r>
                        <a:rPr lang="ru-RU" sz="1000" dirty="0" smtClean="0"/>
                        <a:t> , </a:t>
                      </a:r>
                      <a:r>
                        <a:rPr lang="ru-RU" sz="1000" dirty="0" err="1" smtClean="0"/>
                        <a:t>здерев’янілими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стінками</a:t>
                      </a:r>
                      <a:r>
                        <a:rPr lang="ru-RU" sz="1000" dirty="0" smtClean="0"/>
                        <a:t>. Часто </a:t>
                      </a:r>
                      <a:r>
                        <a:rPr lang="ru-RU" sz="1000" dirty="0" err="1" smtClean="0"/>
                        <a:t>мають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вигляд</a:t>
                      </a:r>
                      <a:r>
                        <a:rPr lang="ru-RU" sz="1000" dirty="0" smtClean="0"/>
                        <a:t> волокон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Міцність і пружність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5572125"/>
            <a:ext cx="20161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2" name="Picture 4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786563" y="4643438"/>
            <a:ext cx="2016125" cy="790575"/>
          </a:xfrm>
          <a:noFill/>
        </p:spPr>
      </p:pic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6659563" y="1838325"/>
            <a:ext cx="1657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</a:p>
        </p:txBody>
      </p:sp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2714625"/>
            <a:ext cx="2214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714500"/>
            <a:ext cx="20161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428604"/>
          <a:ext cx="704852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1357299"/>
            <a:ext cx="8715436" cy="550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Покривна тканина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захищає рослину від випаровування, висихання, несприятливих умов, забезпечує газообмін і водопостачання.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 Покривна тканина  — це епідерма (епідерміс), корок та кірка.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uk-UA" sz="1200" b="1" i="1" dirty="0" smtClean="0">
                <a:latin typeface="Arial" pitchFamily="34" charset="0"/>
                <a:cs typeface="Arial" pitchFamily="34" charset="0"/>
              </a:rPr>
              <a:t>Епідерма</a:t>
            </a:r>
            <a:r>
              <a:rPr lang="uk-UA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вкриває молоді частини рослини. Найчастіше має один шар живих, без хлоропластів, тісно притиснених одна до одної клітин.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Корок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— багатошарова мертва тканина. </a:t>
            </a: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uk-UA" sz="1200" b="1" i="1" dirty="0" smtClean="0">
                <a:latin typeface="Arial" pitchFamily="34" charset="0"/>
                <a:cs typeface="Arial" pitchFamily="34" charset="0"/>
              </a:rPr>
              <a:t>Кірка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багатошарова мертва тканина,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утворюється на зміну корку. </a:t>
            </a:r>
            <a:endParaRPr lang="uk-UA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Основна тканина (паренхіма)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 тканина рослин, що складається з живих клітин різної форми, виконує різноманітні функції: асиміляційну, газообмінну, запасаючу, видільну тощо. </a:t>
            </a:r>
          </a:p>
          <a:p>
            <a:pPr lvl="0" algn="just"/>
            <a:r>
              <a:rPr lang="uk-UA" sz="1200" b="1" i="1" dirty="0" smtClean="0">
                <a:latin typeface="Arial" pitchFamily="34" charset="0"/>
                <a:cs typeface="Arial" pitchFamily="34" charset="0"/>
              </a:rPr>
              <a:t>3. Провідні тканини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пристосовані для руху води та розчинених у ній речовин як у напрямку від кореня до пагона, так і в зворотному напрямі — від листків до коренів.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  складу провідних тканин входять судини (трахеї), трахеїди і ситоподібні трубки.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/>
            <a:r>
              <a:rPr lang="uk-UA" sz="1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Судини (трахеї)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 це довгі трубки, що формуються з багатьох розміщених одна над одною клітин, поперечні стінки яких руйнуються. Поздовжні стінки судин нерівномірно потовщені (здерев'янілі), цитоплазма відмирає. 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2) Трахеїди</a:t>
            </a:r>
            <a:r>
              <a:rPr lang="uk-UA" sz="12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 це видовжені клітини з косими поперечними перетинками, якими вони сполучаються одна з одною, утворюючи суцільний ланцюг. Як і трахеї, це мертві клітини з нерівномірно здерев'янілими стінками. По судинам і трахеїдам вода і розчинені в ній мінеральні солі рухаються від коренів до надземних частин рослини. Судини і трахеїди, крім провідної, забезпечують ще й опорну функцію.</a:t>
            </a:r>
            <a:r>
              <a:rPr lang="uk-UA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3) Ситоподібні трубки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 видовжені, живі клітини, що сполучаються між собою за допомогою поперечних перетинок з великою кількістю пор і нагадують сито. Поздовжні стінки ситоподібних трубок потовщуються, але не дерев'яніють. Поряд із ситоподібними трубками розміщені супровідні клітини — клітини-супутники.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По ситовидним трубкам органічні речовини, які утворилися в листках, відтікають у всі органи рослини.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Механічні тканини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надають рослині міцності, завдяки якій вона витримує значну масу, протистоїть вітру, дощу, снігу. Механічні тканини складаються з товстостінних клітин з надзвичайно міцною і пружною оболонкою.</a:t>
            </a: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Arial" pitchFamily="34" charset="0"/>
                <a:cs typeface="Arial" pitchFamily="34" charset="0"/>
              </a:rPr>
              <a:t>1) Коленхіма</a:t>
            </a:r>
            <a:r>
              <a:rPr lang="uk-UA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— жива механічна тканина у рослин. Клітини коленхіми характеризуються нерівномірним потовщенням стінок, за рахунок чого вони можуть виконувати опорну функцію.</a:t>
            </a: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Arial" pitchFamily="34" charset="0"/>
                <a:cs typeface="Arial" pitchFamily="34" charset="0"/>
              </a:rPr>
              <a:t>2) Склеренхіма </a:t>
            </a:r>
            <a:r>
              <a:rPr lang="uk-UA" sz="12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рослинна тканина, що складається переважно з мертвих клітин з дуже потовщеними стінками.</a:t>
            </a:r>
            <a:r>
              <a:rPr lang="uk-UA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Твірна тканина (меристема) 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 це тканина, клітини якої здатні ділитися, завдяки чому ростуть органи, що дає початок всім іншим тканинам. Твірні тканини складаються з дрібних клітин, що густо заповнені цитоплазмою, всередині кожної клітини є велике ядро. 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71414"/>
            <a:ext cx="87154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Тканина</a:t>
            </a:r>
            <a:r>
              <a:rPr kumimoji="0" lang="uk-UA" sz="12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це сукупність клітин, що мають спільне походження, подібну будову і виконують властиві їм функці</a:t>
            </a:r>
            <a:r>
              <a:rPr lang="uk-UA" sz="12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ї</a:t>
            </a:r>
            <a:r>
              <a:rPr kumimoji="0" lang="uk-UA" sz="12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2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6072206"/>
            <a:ext cx="8715436" cy="646331"/>
          </a:xfrm>
          <a:prstGeom prst="rect">
            <a:avLst/>
          </a:prstGeom>
          <a:solidFill>
            <a:srgbClr val="D1EB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Тканина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це сукупність клітин, що мають спільне походження, подібну будову і виконують властиві їм функці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ї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.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just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Тіло багатоклітинної рослини складається із сукупностей багатьох клітин, групи яких спеціалізуються на виконанні певних функцій.</a:t>
            </a:r>
            <a:endParaRPr lang="uk-UA" dirty="0"/>
          </a:p>
        </p:txBody>
      </p:sp>
      <p:pic>
        <p:nvPicPr>
          <p:cNvPr id="5" name="Рисунок 4" descr="72189-035-16AD1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6" y="928670"/>
            <a:ext cx="6000760" cy="492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23934" y="214290"/>
          <a:ext cx="690565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572264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1785104"/>
          </a:xfrm>
          <a:prstGeom prst="rect">
            <a:avLst/>
          </a:prstGeom>
          <a:solidFill>
            <a:srgbClr val="D1EBD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Покривна тканина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це шар клітин, які вкривають орган.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Покривна тканина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захищає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рослину від випаровування, висихання, несприятливих умов, забезпечує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газообмін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і водопостачання.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Покривна тканина  — це епідерма (епідерміс), корок та кірка.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psella-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572140"/>
            <a:ext cx="8715436" cy="1015663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rgbClr val="1F497D">
                    <a:lumMod val="50000"/>
                  </a:srgbClr>
                </a:solidFill>
                <a:latin typeface="Georgia" pitchFamily="18" charset="0"/>
              </a:rPr>
              <a:t>Епідерма</a:t>
            </a:r>
            <a:r>
              <a:rPr lang="uk-UA" sz="2000" i="1" dirty="0" smtClean="0">
                <a:solidFill>
                  <a:srgbClr val="1F497D">
                    <a:lumMod val="50000"/>
                  </a:srgbClr>
                </a:solidFill>
                <a:latin typeface="Georgia" pitchFamily="18" charset="0"/>
              </a:rPr>
              <a:t> вкриває молоді частини рослини. Найчастіше має один шар живих, без хлоропластів, тісно притиснених одна до одної клітин. Стінки клітин звивисті і мають різну товщину.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_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9294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842337"/>
            <a:ext cx="8715436" cy="1015663"/>
          </a:xfrm>
          <a:prstGeom prst="rect">
            <a:avLst/>
          </a:prstGeom>
          <a:solidFill>
            <a:srgbClr val="D1EBD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1F497D">
                    <a:lumMod val="50000"/>
                  </a:srgbClr>
                </a:solidFill>
                <a:latin typeface="Georgia" pitchFamily="18" charset="0"/>
              </a:rPr>
              <a:t>Звернені до зовнішнього середовища стінки клітин епідерми товщі і часто вкриті товстим шаром кутикули (плівка з жироподібних речовин).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largoniumleafDSC_0001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439912" cy="6848856"/>
          </a:xfrm>
          <a:prstGeom prst="rect">
            <a:avLst/>
          </a:prstGeom>
        </p:spPr>
      </p:pic>
      <p:pic>
        <p:nvPicPr>
          <p:cNvPr id="12" name="Рисунок 11" descr="28_04_2008_0708120001209370469_micromondi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8847058" cy="6866733"/>
          </a:xfrm>
          <a:prstGeom prst="rect">
            <a:avLst/>
          </a:prstGeom>
        </p:spPr>
      </p:pic>
      <p:pic>
        <p:nvPicPr>
          <p:cNvPr id="13" name="Рисунок 12" descr="41108167_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32" cy="6858023"/>
          </a:xfrm>
          <a:prstGeom prst="rect">
            <a:avLst/>
          </a:prstGeom>
        </p:spPr>
      </p:pic>
      <p:pic>
        <p:nvPicPr>
          <p:cNvPr id="14" name="Рисунок 13" descr="28_04_2008_0689437001209370469_micromondi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0007hgg9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0"/>
            <a:ext cx="7358114" cy="6858024"/>
          </a:xfrm>
          <a:prstGeom prst="rect">
            <a:avLst/>
          </a:prstGeom>
        </p:spPr>
      </p:pic>
      <p:pic>
        <p:nvPicPr>
          <p:cNvPr id="16" name="Рисунок 15" descr="28_04_2008_0703117001209370469_micromondi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85728"/>
            <a:ext cx="8715436" cy="707886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1F497D">
                    <a:lumMod val="50000"/>
                  </a:srgbClr>
                </a:solidFill>
                <a:latin typeface="Georgia" pitchFamily="18" charset="0"/>
              </a:rPr>
              <a:t>Захисні властивості епідерми можуть підсилюватися різними виростами — волосками.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_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1" y="0"/>
            <a:ext cx="6350000" cy="6858000"/>
          </a:xfrm>
          <a:prstGeom prst="rect">
            <a:avLst/>
          </a:prstGeom>
        </p:spPr>
      </p:pic>
      <p:pic>
        <p:nvPicPr>
          <p:cNvPr id="8" name="Рисунок 7" descr="stom-S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4fa5725ccfa5edbbcb29b5eadcc9d0e0ee1fec"/>
</p:tagLst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1524</Words>
  <Application>Microsoft Office PowerPoint</Application>
  <PresentationFormat>Экран (4:3)</PresentationFormat>
  <Paragraphs>137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Презентация6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Preffered User</dc:creator>
  <cp:lastModifiedBy>user</cp:lastModifiedBy>
  <cp:revision>117</cp:revision>
  <dcterms:created xsi:type="dcterms:W3CDTF">2010-04-14T14:17:42Z</dcterms:created>
  <dcterms:modified xsi:type="dcterms:W3CDTF">2014-09-11T16:11:01Z</dcterms:modified>
</cp:coreProperties>
</file>