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54713" cy="1910716"/>
          </a:xfrm>
        </p:spPr>
        <p:txBody>
          <a:bodyPr/>
          <a:lstStyle/>
          <a:p>
            <a:r>
              <a:rPr lang="ru-RU" sz="2000" dirty="0" err="1"/>
              <a:t>Міністерство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Департаменту науки і </a:t>
            </a:r>
            <a:r>
              <a:rPr lang="ru-RU" sz="2000" dirty="0" err="1"/>
              <a:t>освіти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Харківської</a:t>
            </a:r>
            <a:r>
              <a:rPr lang="ru-RU" sz="2000" dirty="0"/>
              <a:t> </a:t>
            </a:r>
            <a:r>
              <a:rPr lang="ru-RU" sz="2000" dirty="0" err="1"/>
              <a:t>обласної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адміністрації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Комунальний</a:t>
            </a:r>
            <a:r>
              <a:rPr lang="ru-RU" sz="2000" dirty="0"/>
              <a:t> заклад </a:t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 dirty="0" err="1"/>
              <a:t>Харківська</a:t>
            </a:r>
            <a:r>
              <a:rPr lang="ru-RU" sz="2000" dirty="0"/>
              <a:t> </a:t>
            </a:r>
            <a:r>
              <a:rPr lang="ru-RU" sz="2000" dirty="0" err="1"/>
              <a:t>гуманітарно</a:t>
            </a:r>
            <a:r>
              <a:rPr lang="ru-RU" sz="2000" dirty="0"/>
              <a:t>–</a:t>
            </a:r>
            <a:r>
              <a:rPr lang="ru-RU" sz="2000" dirty="0" err="1"/>
              <a:t>педагогічна</a:t>
            </a:r>
            <a:r>
              <a:rPr lang="ru-RU" sz="2000" dirty="0"/>
              <a:t> </a:t>
            </a:r>
            <a:r>
              <a:rPr lang="ru-RU" sz="2000" dirty="0" err="1"/>
              <a:t>академія</a:t>
            </a:r>
            <a:r>
              <a:rPr lang="ru-RU" sz="2000" dirty="0"/>
              <a:t>»</a:t>
            </a:r>
            <a:br>
              <a:rPr lang="ru-RU" sz="2000" dirty="0"/>
            </a:br>
            <a:r>
              <a:rPr lang="ru-RU" sz="2000" dirty="0" err="1"/>
              <a:t>Харківської</a:t>
            </a:r>
            <a:r>
              <a:rPr lang="ru-RU" sz="2000" dirty="0"/>
              <a:t> </a:t>
            </a:r>
            <a:r>
              <a:rPr lang="ru-RU" sz="2000" dirty="0" err="1"/>
              <a:t>обласної</a:t>
            </a:r>
            <a:r>
              <a:rPr lang="ru-RU" sz="2000" dirty="0"/>
              <a:t> ради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5157192"/>
            <a:ext cx="4870107" cy="122413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dirty="0" err="1"/>
              <a:t>Виконала</a:t>
            </a:r>
            <a:r>
              <a:rPr lang="ru-RU" sz="7200" dirty="0"/>
              <a:t>:</a:t>
            </a:r>
          </a:p>
          <a:p>
            <a:pPr algn="r"/>
            <a:r>
              <a:rPr lang="ru-RU" sz="7200" dirty="0"/>
              <a:t>студентка 211-к </a:t>
            </a:r>
            <a:r>
              <a:rPr lang="ru-RU" sz="7200" dirty="0" err="1"/>
              <a:t>групи</a:t>
            </a:r>
            <a:endParaRPr lang="ru-RU" sz="7200" dirty="0"/>
          </a:p>
          <a:p>
            <a:pPr algn="r"/>
            <a:r>
              <a:rPr lang="ru-RU" sz="7200" dirty="0"/>
              <a:t>факультету </a:t>
            </a:r>
            <a:r>
              <a:rPr lang="ru-RU" sz="7200" dirty="0" err="1"/>
              <a:t>дошкільної</a:t>
            </a:r>
            <a:r>
              <a:rPr lang="ru-RU" sz="7200" dirty="0"/>
              <a:t> та </a:t>
            </a:r>
            <a:r>
              <a:rPr lang="ru-RU" sz="7200" dirty="0" err="1"/>
              <a:t>корекційної</a:t>
            </a:r>
            <a:r>
              <a:rPr lang="ru-RU" sz="7200" dirty="0"/>
              <a:t> </a:t>
            </a:r>
            <a:r>
              <a:rPr lang="ru-RU" sz="7200" dirty="0" err="1"/>
              <a:t>освіти</a:t>
            </a:r>
            <a:endParaRPr lang="ru-RU" sz="7200" dirty="0"/>
          </a:p>
          <a:p>
            <a:pPr algn="r"/>
            <a:r>
              <a:rPr lang="ru-RU" sz="7200" dirty="0" err="1"/>
              <a:t>Лялюк</a:t>
            </a:r>
            <a:r>
              <a:rPr lang="ru-RU" sz="7200" dirty="0"/>
              <a:t> В.П.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46815" y="357301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4000" dirty="0" err="1" smtClean="0">
                <a:solidFill>
                  <a:schemeClr val="accent2">
                    <a:lumMod val="75000"/>
                  </a:schemeClr>
                </a:solidFill>
              </a:rPr>
              <a:t>ідомі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 жінки політики.</a:t>
            </a:r>
          </a:p>
          <a:p>
            <a:pPr algn="ctr"/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Жанна Д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Арк.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5565"/>
            <a:ext cx="54726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Через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деякий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час короля стали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лякати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навколишні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відбере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владу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нього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І коли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потрапила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Комп’єн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полон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бургундців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продали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англійцям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Карл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нічого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зробив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визволити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Довгі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місяці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провела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в’язниці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тримали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залізній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клітці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з цепом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шиї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на ногах.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очернити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очах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французів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приписали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зв’язок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дьяволом. Судили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французькі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єпіскопи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перейшли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бік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англійців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Інквізитори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погрожували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дівчині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тортурами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зізнається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посібництві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дьяволу.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Однак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мужньо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трималася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допитах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нічим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 показала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страх.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6263"/>
            <a:ext cx="3312368" cy="51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21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764704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травні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1431 року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спалена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живцем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центральній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площі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Руана.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Лише через 25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перед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смертю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король Карл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VII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зняв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усі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звинувачення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д’Арк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Адже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вирок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залишився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силі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 означало,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короною Карл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зобов’язаний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чаклунці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" y="555073"/>
            <a:ext cx="3960440" cy="565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8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163" y="177281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подвигу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д'Арк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тім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показала приклад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патріотизму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допомогла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згуртувати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французів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боротьбу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загарбників-англійців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 1920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французька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церква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канонізувала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д’Арк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2" y="909658"/>
            <a:ext cx="3936071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5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756263" cy="1054250"/>
          </a:xfrm>
        </p:spPr>
        <p:txBody>
          <a:bodyPr/>
          <a:lstStyle/>
          <a:p>
            <a:r>
              <a:rPr lang="ru-RU" sz="6600" dirty="0" err="1" smtClean="0"/>
              <a:t>Дякую</a:t>
            </a:r>
            <a:r>
              <a:rPr lang="ru-RU" sz="6600" dirty="0" smtClean="0"/>
              <a:t> за </a:t>
            </a:r>
            <a:r>
              <a:rPr lang="ru-RU" sz="6600" dirty="0" err="1" smtClean="0"/>
              <a:t>увагу</a:t>
            </a:r>
            <a:r>
              <a:rPr lang="ru-RU" sz="6600" dirty="0" smtClean="0"/>
              <a:t>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329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548680"/>
            <a:ext cx="3897039" cy="58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748" y="191683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Жанна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д'Арк 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Орлеанська Діва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(фр.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Jeanne d'Arc 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la Pucelle d'Orléans</a:t>
            </a: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 6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січня 1412 — 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травня 1431) — національна героїня Франції, католицька свята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164" y="148478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народилася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6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січня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1412 року.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батьки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селяни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Дарк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Ізабелла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Роті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дитячих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бачила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навколо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себе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страждання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біди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народу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англійських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окупантів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рідне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селище не раз нападали вороги.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Патріотично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налаштована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дівчина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боляче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сприймала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загарбання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батьківщини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тоді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дитинстві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почали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чутися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голоси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святих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пророкували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обраною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Богом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порятунку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923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9" y="692696"/>
            <a:ext cx="352086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43512"/>
            <a:ext cx="51845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відомою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середньовічною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легендою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стверджувалося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погубить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жінка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але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врятує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дівчина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справді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погубила королева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Ізабелла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Баварська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(дружина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психічно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хворого короля Карла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І).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змусила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чоловіка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підписати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1420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Труа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договір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договором Карл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видав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свою дочку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англійського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короля,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англійський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король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Генріх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проголошувався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спадкоємцем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регентом короля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Ізабелла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Баварська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солідну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винагороду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заявила,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дофін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Карл,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народжений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короля тому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прав на престол. </a:t>
            </a:r>
          </a:p>
        </p:txBody>
      </p:sp>
    </p:spTree>
    <p:extLst>
      <p:ext uri="{BB962C8B-B14F-4D97-AF65-F5344CB8AC3E}">
        <p14:creationId xmlns:p14="http://schemas.microsoft.com/office/powerpoint/2010/main" val="2580238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176134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Але через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померли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англійський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король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Генріх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французький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король Карл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Дофін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Карл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оголосив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договір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Труа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незаконним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проголосив себе королем Карлом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ІІ. Через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відновилася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володіння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Карлом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ІІ, герцогом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Бургундським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англійцями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305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73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16895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 1429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вирішила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короля,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дав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звільнення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найближчому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містечку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зуміла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переконати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коменданта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фортеці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тому,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врятує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дав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чоловічий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одяг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зброю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вояків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охорони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9428"/>
            <a:ext cx="4237037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8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069" y="620687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великим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трудом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дівчина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дісталася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фортеці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Луарі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знаходився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наступник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престола,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зустрілася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ним.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Придворні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Карл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VII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зрозуміли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глибока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перемогу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піднати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бойовий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дух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надано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загін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рицарів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увійшов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яке, у свою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чергу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йшло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допомогу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Орлеану.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очолювали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досвічені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полклводці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По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дорозі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дівчину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захопленням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зустрічали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люди.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Ремісники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викували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рицарські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доспіхи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сшили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похідну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форму.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85804" cy="58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335" y="141277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Перед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виступом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похід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д’Арк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послала листа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англійцям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стояли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стінами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Орлеана.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ньому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вимагала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віддати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ключи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усіх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захоплених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запропонувала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мир,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англійці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підуть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прибуттям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Орлеану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почалися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рішучі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ворога.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Оскільки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першу перемогу вона одержала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прозвали Орлеанской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Дівою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La Pucelle d’Orleans).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вигравала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перемоги одну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іншою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Про Жанну говорили,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витривала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могла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збруї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мало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а пила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менше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82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76672"/>
            <a:ext cx="540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1429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звільнення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Орлеану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облоги – став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переломним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Столітній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участю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Жанни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звільнені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великі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області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армії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великій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кількості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вливалися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люди.</a:t>
            </a:r>
          </a:p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Однак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Карл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коронований,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вважався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законним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королем. Жанна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переконала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виступити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похід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Реймс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завжди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коронувалися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франзузькі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королі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Весь шлях до Реймса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армія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подолала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два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тижні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Наступник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престола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урочисто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коронований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Реймському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соборі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коронації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Жанна стояла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поблизу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короля з прапором у руках.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0688"/>
            <a:ext cx="3384376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6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</TotalTime>
  <Words>812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Міністерство освіти і науки України Департаменту науки і освіти Харківської обласної державної адміністрації Комунальний заклад  «Харківська гуманітарно–педагогічна академія» Харківської обласної ради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Департаменту науки і освіти Харківської обласної державної адміністрації Комунальний заклад  «Харківська гуманітарно–педагогічна академія» Харківської обласної ради </dc:title>
  <dc:creator>Вика</dc:creator>
  <cp:lastModifiedBy>Вика</cp:lastModifiedBy>
  <cp:revision>9</cp:revision>
  <dcterms:created xsi:type="dcterms:W3CDTF">2014-03-11T19:59:15Z</dcterms:created>
  <dcterms:modified xsi:type="dcterms:W3CDTF">2014-03-12T21:33:45Z</dcterms:modified>
</cp:coreProperties>
</file>