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9915-2138-43A5-BEC1-EFD7A2690903}" type="datetimeFigureOut">
              <a:rPr lang="uk-UA" smtClean="0"/>
              <a:pPr/>
              <a:t>10.09.2012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044A-AED4-4ED8-9573-E02CD27689D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68" y="0"/>
            <a:ext cx="91862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892480" cy="2376263"/>
          </a:xfrm>
        </p:spPr>
        <p:txBody>
          <a:bodyPr>
            <a:normAutofit/>
          </a:bodyPr>
          <a:lstStyle/>
          <a:p>
            <a:r>
              <a:rPr lang="uk-UA" sz="8800" b="1" i="1" u="sng" dirty="0" smtClean="0"/>
              <a:t>Уильям Шекспир </a:t>
            </a:r>
            <a:endParaRPr lang="uk-UA" sz="88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4896544" cy="28083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Даты жизни:</a:t>
            </a:r>
          </a:p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564г. –1616г.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474024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Литературное наследие Шекспира распадается на две неравные части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780928"/>
            <a:ext cx="8003232" cy="3273227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sz="2800" b="1" i="1" dirty="0" smtClean="0"/>
              <a:t>стихотворную                          драматическую </a:t>
            </a:r>
            <a:endParaRPr lang="uk-UA" sz="2800" b="1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2276872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2276872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background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uk-UA" sz="7200" b="1" i="1" u="sng" dirty="0" smtClean="0"/>
              <a:t>Сонета</a:t>
            </a:r>
            <a:endParaRPr lang="uk-UA" sz="7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Всего Шекспиром было написано 154 сонета, и большая их часть была создана в 1592—1599 годах.</a:t>
            </a:r>
            <a:endParaRPr lang="uk-UA" dirty="0"/>
          </a:p>
        </p:txBody>
      </p:sp>
      <p:pic>
        <p:nvPicPr>
          <p:cNvPr id="2050" name="Picture 2" descr="C:\Documents and Settings\Admin\Рабочий стол\kamoens-so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168352" cy="38901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1031524_-abstract_backgroun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uk-UA" sz="7200" b="1" i="1" u="sng" dirty="0" smtClean="0"/>
              <a:t>Поэмы</a:t>
            </a:r>
            <a:endParaRPr lang="uk-UA" sz="7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Поэма «Венера и Адонис» была напечатана в 1593 году. Гораздо манернее вторая поэма — «Лукреция», вышедшая в следующем (1594) году и посвящённая, как и первая, графу Саутгемптону. </a:t>
            </a:r>
            <a:endParaRPr lang="uk-UA" sz="2800" dirty="0"/>
          </a:p>
        </p:txBody>
      </p:sp>
      <p:pic>
        <p:nvPicPr>
          <p:cNvPr id="3074" name="Picture 2" descr="C:\Documents and Settings\Admin\Рабочий стол\147477711_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168352" cy="362754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7fda3b173814126b38fcf0377ed6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7200" b="1" i="1" u="sng" dirty="0" smtClean="0"/>
              <a:t>Произведения</a:t>
            </a:r>
            <a:endParaRPr lang="uk-UA" sz="7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8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216080" cy="295232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12976"/>
            <a:ext cx="2316163" cy="3249613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90422642_romeo_i_djulet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316230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1243583568DZpU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6995120" cy="115212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Создал</a:t>
            </a:r>
            <a:r>
              <a:rPr lang="en-US" dirty="0" smtClean="0"/>
              <a:t> </a:t>
            </a:r>
            <a:r>
              <a:rPr lang="ru-RU" dirty="0" smtClean="0"/>
              <a:t>12 </a:t>
            </a:r>
            <a:r>
              <a:rPr lang="ru-RU" dirty="0" smtClean="0"/>
              <a:t>трагедий, 16 комедий, 6 исторических хроник — в том числе состоящих из нескольких частей, 4 поэм и цикла из 154 сонетов</a:t>
            </a:r>
            <a:endParaRPr lang="uk-UA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352" cy="45719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147248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Шекспир умер в 1616 году, в день, когда ему исполнилось 52 года. Он был похоронен в церкви родного Стратфорда.</a:t>
            </a:r>
            <a:endParaRPr lang="uk-UA" dirty="0"/>
          </a:p>
        </p:txBody>
      </p:sp>
      <p:pic>
        <p:nvPicPr>
          <p:cNvPr id="5122" name="Picture 2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45962"/>
            <a:ext cx="6624736" cy="4383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58018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pic>
        <p:nvPicPr>
          <p:cNvPr id="4" name="Picture 6" descr="001692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42"/>
            <a:ext cx="6480720" cy="66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p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268760"/>
          </a:xfrm>
        </p:spPr>
        <p:txBody>
          <a:bodyPr>
            <a:normAutofit/>
          </a:bodyPr>
          <a:lstStyle/>
          <a:p>
            <a:r>
              <a:rPr lang="ru-RU" sz="7200" b="1" i="1" u="sng" dirty="0" smtClean="0"/>
              <a:t>Память</a:t>
            </a:r>
            <a:endParaRPr lang="uk-UA" sz="7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21288"/>
            <a:ext cx="45719" cy="104875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pic>
        <p:nvPicPr>
          <p:cNvPr id="1026" name="Picture 2" descr="C:\Documents and Settings\Admin\Рабочий стол\Памятник Шекспи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920817" cy="4459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026-035-Pamjatniki-SHekspi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2642888" cy="352839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0_5ca8d_dde7d39d_-1-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592288" cy="42004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Одно из прекраснейших утешений, которые предлагает нам жизнь, — то, что человек не может искренне пытаться помочь другому, не помогая самому себе.</a:t>
            </a:r>
            <a:r>
              <a:rPr lang="ru-RU" sz="2400" dirty="0" smtClean="0"/>
              <a:t> </a:t>
            </a:r>
          </a:p>
          <a:p>
            <a:pPr algn="r">
              <a:buNone/>
            </a:pPr>
            <a:r>
              <a:rPr lang="ru-RU" sz="2400" b="1" i="1" u="sng" dirty="0" smtClean="0"/>
              <a:t>У. Шекспир </a:t>
            </a:r>
            <a:endParaRPr lang="uk-UA" sz="2400" b="1" i="1" u="sng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352" cy="45719"/>
          </a:xfrm>
        </p:spPr>
        <p:txBody>
          <a:bodyPr>
            <a:normAutofit fontScale="25000" lnSpcReduction="20000"/>
          </a:bodyPr>
          <a:lstStyle/>
          <a:p>
            <a:r>
              <a:rPr lang="en-US" sz="800" dirty="0" smtClean="0"/>
              <a:t>.</a:t>
            </a:r>
            <a:endParaRPr lang="uk-UA" sz="800" dirty="0"/>
          </a:p>
        </p:txBody>
      </p:sp>
      <p:pic>
        <p:nvPicPr>
          <p:cNvPr id="1026" name="Picture 2" descr="C:\Documents and Settings\Admin\Рабочий стол\mini_na-zapravkax-logotip-ukrtatnafta-smenili-smaj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858419" cy="44697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617679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6000" b="1" i="1" u="sng" dirty="0" smtClean="0"/>
              <a:t>Уильям Шекспир</a:t>
            </a:r>
            <a:endParaRPr lang="uk-UA" sz="60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419872" y="4509121"/>
            <a:ext cx="576064" cy="72008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pic>
        <p:nvPicPr>
          <p:cNvPr id="10242" name="Picture 2" descr="C:\Documents and Settings\Admin\Рабочий стол\250px-Shakespe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4824536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5247_flower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4018458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FF0000"/>
                </a:solidFill>
              </a:rPr>
              <a:t>КОНЕЦ</a:t>
            </a:r>
            <a:endParaRPr lang="uk-UA" sz="20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US" sz="800" dirty="0" smtClean="0"/>
              <a:t>.</a:t>
            </a:r>
            <a:endParaRPr lang="uk-UA" sz="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svi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Родители поэта</a:t>
            </a:r>
            <a:endParaRPr lang="uk-UA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Мать – Мэри Арден           Отец – Джон Шекспир</a:t>
            </a:r>
            <a:endParaRPr lang="uk-UA" dirty="0" smtClean="0"/>
          </a:p>
          <a:p>
            <a:pPr>
              <a:buNone/>
            </a:pPr>
            <a:r>
              <a:rPr lang="ru-RU" sz="2400" dirty="0" smtClean="0"/>
              <a:t>Принадлежала одной из                 Был ремесленником, часто</a:t>
            </a:r>
          </a:p>
          <a:p>
            <a:pPr>
              <a:buNone/>
            </a:pPr>
            <a:r>
              <a:rPr lang="ru-RU" sz="2400" dirty="0" smtClean="0"/>
              <a:t>старейших саксонских                      избирался на различные</a:t>
            </a:r>
          </a:p>
          <a:p>
            <a:pPr>
              <a:buNone/>
            </a:pPr>
            <a:r>
              <a:rPr lang="ru-RU" sz="2400" dirty="0" smtClean="0"/>
              <a:t>семей.                                                   общественные должности.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                                                </a:t>
            </a:r>
            <a:endParaRPr lang="uk-UA" sz="2400" dirty="0"/>
          </a:p>
        </p:txBody>
      </p:sp>
      <p:cxnSp>
        <p:nvCxnSpPr>
          <p:cNvPr id="5" name="Прямая соединительная линия 4"/>
          <p:cNvCxnSpPr>
            <a:stCxn id="3" idx="0"/>
            <a:endCxn id="3" idx="2"/>
          </p:cNvCxnSpPr>
          <p:nvPr/>
        </p:nvCxnSpPr>
        <p:spPr>
          <a:xfrm>
            <a:off x="4572000" y="62068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Admin\Рабочий стол\от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882900" cy="352839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мать шекспи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2695433" cy="3602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Admin\Рабочий стол\sinii-fon-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r>
              <a:rPr lang="ru-RU" sz="8000" b="1" i="1" u="sng" dirty="0" smtClean="0">
                <a:solidFill>
                  <a:schemeClr val="bg1"/>
                </a:solidFill>
              </a:rPr>
              <a:t>Родина Шекспира</a:t>
            </a:r>
            <a:endParaRPr lang="uk-UA" sz="8000" b="1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51434"/>
            <a:ext cx="82352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,</a:t>
            </a:r>
            <a:endParaRPr lang="uk-UA" sz="800" dirty="0"/>
          </a:p>
        </p:txBody>
      </p:sp>
      <p:pic>
        <p:nvPicPr>
          <p:cNvPr id="5125" name="Picture 5" descr="C:\Documents and Settings\Admin\Рабочий стол\0022-042-Dvukhetazhnyj-avto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7100"/>
            <a:ext cx="5219700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-0.0007 L 0.45086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Admin\Рабочий стол\фон_неб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-Родился в городе Стратфорд-на-Эйвоне. 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8686800" cy="1080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-В дальнейшем с семьей переехал жить Лондон. </a:t>
            </a:r>
            <a:endParaRPr lang="uk-UA" sz="3600" dirty="0"/>
          </a:p>
        </p:txBody>
      </p:sp>
      <p:pic>
        <p:nvPicPr>
          <p:cNvPr id="7171" name="Picture 3" descr="C:\Documents and Settings\Admin\Рабочий стол\дом шекспи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960440" cy="2559817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4448636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52029932_c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b="1" i="1" u="sng" dirty="0" smtClean="0"/>
              <a:t>Образование</a:t>
            </a:r>
            <a:endParaRPr lang="uk-UA" sz="5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Считается, что Шекспир учился в стратфордской «грамматической школе» , где получил серьёзное образование: стратфордский учитель латинского языка и словесности писал стихи на латыни. </a:t>
            </a:r>
            <a:endParaRPr lang="uk-UA" sz="2800" dirty="0"/>
          </a:p>
        </p:txBody>
      </p:sp>
      <p:pic>
        <p:nvPicPr>
          <p:cNvPr id="8194" name="Picture 2" descr="C:\Documents and Settings\Admin\Рабочий стол\books228577dt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2433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6274 C 0.06805 -0.06274 0.12413 0.01203 0.12413 0.10393 C 0.12413 0.19583 0.06805 0.2706 -0.00087 0.2706 C -0.06979 0.2706 -0.12587 0.19583 -0.12587 0.10393 C -0.12587 0.01203 -0.06979 -0.06274 -0.00087 -0.0627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Уильяма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В 1582 году он женился на Энн </a:t>
            </a:r>
            <a:r>
              <a:rPr lang="ru-RU" dirty="0" err="1" smtClean="0"/>
              <a:t>Хатауэй</a:t>
            </a:r>
            <a:r>
              <a:rPr lang="ru-RU" dirty="0" smtClean="0"/>
              <a:t>, дочери местного землевладельца. </a:t>
            </a:r>
            <a:endParaRPr lang="uk-UA" dirty="0"/>
          </a:p>
        </p:txBody>
      </p:sp>
      <p:pic>
        <p:nvPicPr>
          <p:cNvPr id="9218" name="Picture 2" descr="C:\Documents and Settings\Admin\Рабочий стол\ж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582501" cy="362724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жена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48880"/>
            <a:ext cx="269309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617679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8000" b="1" i="1" u="sng" dirty="0" smtClean="0"/>
              <a:t>Работа</a:t>
            </a:r>
            <a:endParaRPr lang="uk-UA" sz="80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u="sng" dirty="0" smtClean="0"/>
              <a:t>Театр «Глобус»</a:t>
            </a:r>
            <a:endParaRPr lang="uk-UA" sz="6000" b="1" i="1" u="sng" dirty="0"/>
          </a:p>
        </p:txBody>
      </p:sp>
      <p:pic>
        <p:nvPicPr>
          <p:cNvPr id="4" name="Picture 5" descr="globe_no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36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r>
              <a:rPr lang="ru-RU" sz="11000" b="1" i="1" u="sng" dirty="0" smtClean="0">
                <a:solidFill>
                  <a:srgbClr val="0070C0"/>
                </a:solidFill>
              </a:rPr>
              <a:t>ТВОРЧЕСТВО</a:t>
            </a:r>
            <a:endParaRPr lang="uk-UA" sz="11000" b="1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pic>
        <p:nvPicPr>
          <p:cNvPr id="11268" name="Picture 4" descr="C:\Documents and Settings\Admin\Рабочий стол\drawing_p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4502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6 0.06551 C -0.09253 0.05255 -0.09236 0.03796 -0.09635 0.02546 C -0.10052 0.01157 -0.10799 -0.00093 -0.11302 -0.01435 C -0.11667 -0.02384 -0.1125 -0.02037 -0.11788 -0.03218 C -0.12101 -0.03866 -0.12656 -0.04583 -0.13142 -0.05 C -0.13906 -0.06597 -0.15243 -0.0757 -0.16632 -0.07894 C -0.17899 -0.07546 -0.18472 -0.07431 -0.19462 -0.06551 C -0.20174 -0.0463 -0.19913 -0.03958 -0.19809 -0.01435 C -0.19861 0.00903 -0.19045 0.04954 -0.21285 0.0588 C -0.22726 0.05417 -0.22674 0.05486 -0.23455 0.0412 C -0.23698 0.03704 -0.24114 0.02778 -0.24114 0.02801 C -0.24514 0.00856 -0.24826 -0.01065 -0.25139 -0.03009 C -0.25278 -0.03935 -0.25312 -0.05255 -0.25625 -0.06111 C -0.25868 -0.06736 -0.2618 -0.07292 -0.26476 -0.07894 C -0.26788 -0.08588 -0.2717 -0.09607 -0.27621 -0.10116 C -0.27969 -0.10509 -0.2842 -0.10671 -0.28785 -0.10995 C -0.29444 -0.12315 -0.29757 -0.11852 -0.30955 -0.11435 C -0.31493 -0.10394 -0.32101 -0.09398 -0.32621 -0.08333 C -0.32847 -0.07917 -0.32917 -0.07407 -0.33125 -0.06991 C -0.33472 -0.05532 -0.33021 -0.07083 -0.33628 -0.0588 C -0.33993 -0.05162 -0.34149 -0.04213 -0.34462 -0.03449 C -0.34739 -0.01898 -0.35104 -0.00301 -0.35451 0.01227 C -0.35642 0.02986 -0.35608 0.04653 -0.36788 0.05671 C -0.37118 0.05602 -0.37483 0.05602 -0.37795 0.0544 C -0.38055 0.05301 -0.38229 0.04977 -0.38455 0.04768 C -0.39271 0.04051 -0.4 0.03287 -0.40781 0.02546 C -0.41059 0.01481 -0.41424 0.00555 -0.41614 -0.00556 C -0.41701 -0.02153 -0.41406 -0.06644 -0.42465 -0.08773 C -0.42726 -0.10162 -0.4309 -0.11458 -0.43472 -0.12778 C -0.4375 -0.13796 -0.43854 -0.14745 -0.44288 -0.15671 C -0.45799 -0.15139 -0.45347 -0.14491 -0.46285 -0.13009 C -0.47309 -0.11435 -0.48264 -0.09653 -0.49132 -0.07894 C -0.49809 -0.06551 -0.49062 -0.07338 -0.49965 -0.06551 C -0.50226 -0.05185 -0.50781 -0.03912 -0.51128 -0.02546 C -0.51441 -0.01366 -0.51476 0.00046 -0.51788 0.01227 C -0.52049 0.02176 -0.5283 0.04606 -0.53281 0.0544 C -0.53594 0.0662 -0.53785 0.06412 -0.54618 0.06111 C -0.55538 0.04514 -0.56684 0.03171 -0.57448 0.01435 C -0.57639 0.00509 -0.57864 -0.00324 -0.58125 -0.01227 C -0.5842 -0.03357 -0.58646 -0.05232 -0.58125 -0.07454 C -0.58177 -0.08773 -0.58142 -0.10116 -0.58281 -0.11435 C -0.58316 -0.11759 -0.58489 -0.1206 -0.58628 -0.12338 C -0.59462 -0.14144 -0.6059 -0.13935 -0.61962 -0.1456 C -0.63455 -0.14491 -0.64965 -0.14537 -0.66458 -0.14329 C -0.66944 -0.14259 -0.67292 -0.13032 -0.67448 -0.12546 C -0.68455 -0.09329 -0.68281 -0.07477 -0.68281 -0.03657 " pathEditMode="relative" rAng="0" ptsTypes="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271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Уильям Шекспир </vt:lpstr>
      <vt:lpstr>Уильям Шекспир</vt:lpstr>
      <vt:lpstr>Родители поэта</vt:lpstr>
      <vt:lpstr>Родина Шекспира</vt:lpstr>
      <vt:lpstr>-Родился в городе Стратфорд-на-Эйвоне. </vt:lpstr>
      <vt:lpstr>Образование</vt:lpstr>
      <vt:lpstr>Семья Уильяма</vt:lpstr>
      <vt:lpstr>Работа</vt:lpstr>
      <vt:lpstr>ТВОРЧЕСТВО</vt:lpstr>
      <vt:lpstr>Литературное наследие Шекспира распадается на две неравные части</vt:lpstr>
      <vt:lpstr>Сонета</vt:lpstr>
      <vt:lpstr>Поэмы</vt:lpstr>
      <vt:lpstr>Произведения</vt:lpstr>
      <vt:lpstr>.</vt:lpstr>
      <vt:lpstr>.</vt:lpstr>
      <vt:lpstr>.</vt:lpstr>
      <vt:lpstr>Память</vt:lpstr>
      <vt:lpstr>.</vt:lpstr>
      <vt:lpstr>.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2012-09-08T16:30:22Z</dcterms:created>
  <dcterms:modified xsi:type="dcterms:W3CDTF">2012-09-10T17:44:13Z</dcterms:modified>
</cp:coreProperties>
</file>