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2F93-95EE-40A6-ADB5-DA679225246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0E18-D8C2-4309-B776-FE8D8F1274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0E18-D8C2-4309-B776-FE8D8F1274C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0E18-D8C2-4309-B776-FE8D8F1274C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0E18-D8C2-4309-B776-FE8D8F1274C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0E18-D8C2-4309-B776-FE8D8F1274C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2" cstate="print"/>
          <a:srcRect r="1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print"/>
          <a:srcRect l="51283" t="50163"/>
          <a:stretch>
            <a:fillRect/>
          </a:stretch>
        </p:blipFill>
        <p:spPr bwMode="auto">
          <a:xfrm>
            <a:off x="642938" y="357188"/>
            <a:ext cx="8080375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076E-82DA-46AD-9168-FEFF3C0BEE5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DB8D-81B9-48A0-95BE-F95819E76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BB12-2A5B-4879-8942-1D6054D8519A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F57A-B076-437C-B82C-C6EEBA3E7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835E-5CD7-410C-A4EF-94B02A67416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9728-46FD-417E-9E55-6E7C4281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2324-603F-4387-9460-B961A3A7E72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DC30-A966-4125-B427-7E55D9ED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B82A-AE4A-451D-917B-4528BCD46DB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F67F-009C-41B9-AF96-E7E540F0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FD0C-3647-4722-B941-AF8125B2C46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EE7B-4F3A-44EB-8C55-EE0896488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C9F1-3C25-42DD-9CAC-35463AB4B3E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8896-B96E-4BD3-B326-08251B08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56B7-C3DB-4699-8C09-008F5B5F211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5B33-6969-4F4F-9DCC-E7D674AA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97AC-DC2B-4231-9E37-3B85A2EA33A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8F4F-01D2-4008-821B-276F8D41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55AD-38F1-450B-A834-DE827714898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D89C-91C8-406C-B89D-D31EFBB98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6CA1-1F8B-4301-9E6D-3553A34065F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5263-CC28-4786-9117-8A7B9CB3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B5487-FD21-475D-999B-EC5B7AB17EA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4E570-11DD-44C5-B6F1-6C758D88A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13" cstate="print"/>
          <a:srcRect r="86983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r>
              <a:rPr lang="uk-UA" sz="6000" dirty="0" smtClean="0">
                <a:latin typeface="Monotype Corsiva" pitchFamily="66" charset="0"/>
              </a:rPr>
              <a:t>Індійський танець</a:t>
            </a:r>
            <a:endParaRPr lang="ru-RU" sz="6000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п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ідготували: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у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чні 11-А класу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ХЗОШ №102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Антіпова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Марія і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Перельотов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Владислав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Новая папка (2)\Новая папка\Универсальные\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224136"/>
          </a:xfrm>
        </p:spPr>
        <p:txBody>
          <a:bodyPr/>
          <a:lstStyle/>
          <a:p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eerie.com.ua/files/u32/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"/>
            <a:ext cx="5076056" cy="36450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5085184"/>
            <a:ext cx="4283968" cy="177281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Ігри </a:t>
            </a:r>
            <a:r>
              <a:rPr lang="uk-UA" dirty="0" err="1" smtClean="0"/>
              <a:t>Кришна</a:t>
            </a:r>
            <a:endParaRPr lang="ru-RU" dirty="0"/>
          </a:p>
        </p:txBody>
      </p:sp>
      <p:pic>
        <p:nvPicPr>
          <p:cNvPr id="7170" name="Picture 2" descr="http://exotiktravel.com.ua/images/tours_excur.1389954941.1.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4353" cy="3645024"/>
          </a:xfrm>
          <a:prstGeom prst="rect">
            <a:avLst/>
          </a:prstGeom>
          <a:noFill/>
        </p:spPr>
      </p:pic>
      <p:pic>
        <p:nvPicPr>
          <p:cNvPr id="7174" name="Picture 6" descr="https://encrypted-tbn3.gstatic.com/images?q=tbn:ANd9GcSpJm_Ayn-W25122cpwMAaweMB7xO13SHGrPGPrAei2RGufHz3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0403"/>
            <a:ext cx="4860032" cy="325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ikoballet.com.ua/wp-content/uploads/2193_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333750"/>
          </a:xfrm>
          <a:prstGeom prst="rect">
            <a:avLst/>
          </a:prstGeom>
          <a:noFill/>
        </p:spPr>
      </p:pic>
      <p:pic>
        <p:nvPicPr>
          <p:cNvPr id="6148" name="Picture 4" descr="http://www.4dancing.ru/files/u10/2342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0"/>
            <a:ext cx="4457700" cy="4476751"/>
          </a:xfrm>
          <a:prstGeom prst="rect">
            <a:avLst/>
          </a:prstGeom>
          <a:noFill/>
        </p:spPr>
      </p:pic>
      <p:pic>
        <p:nvPicPr>
          <p:cNvPr id="6152" name="Picture 8" descr="http://img.youtube.com/vi/n1z8enpW7tI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5"/>
            <a:ext cx="4716016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diets.ru/data/cache/2011dec/19/30/515603_53556-700x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860032" cy="3678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uk-UA" sz="4000" dirty="0" smtClean="0">
                <a:latin typeface="Segoe Script" pitchFamily="34" charset="0"/>
              </a:rPr>
              <a:t>Традиції індійського танцю</a:t>
            </a:r>
            <a:endParaRPr lang="ru-RU" sz="40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548680"/>
            <a:ext cx="4716016" cy="6309320"/>
          </a:xfrm>
        </p:spPr>
        <p:txBody>
          <a:bodyPr/>
          <a:lstStyle/>
          <a:p>
            <a:r>
              <a:rPr lang="ru-RU" i="1" dirty="0" smtClean="0"/>
              <a:t>Т</a:t>
            </a:r>
            <a:r>
              <a:rPr lang="ru-RU" i="1" dirty="0" smtClean="0"/>
              <a:t>ематика </a:t>
            </a:r>
            <a:r>
              <a:rPr lang="ru-RU" i="1" dirty="0" err="1" smtClean="0"/>
              <a:t>заснована</a:t>
            </a:r>
            <a:r>
              <a:rPr lang="ru-RU" i="1" dirty="0" smtClean="0"/>
              <a:t> на </a:t>
            </a:r>
            <a:r>
              <a:rPr lang="ru-RU" i="1" dirty="0" err="1" smtClean="0"/>
              <a:t>міфах</a:t>
            </a:r>
            <a:r>
              <a:rPr lang="ru-RU" i="1" dirty="0" smtClean="0"/>
              <a:t>, легендах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творах</a:t>
            </a:r>
            <a:r>
              <a:rPr lang="ru-RU" i="1" dirty="0" smtClean="0"/>
              <a:t> </a:t>
            </a:r>
            <a:r>
              <a:rPr lang="ru-RU" i="1" dirty="0" err="1" smtClean="0"/>
              <a:t>класичної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літератури</a:t>
            </a:r>
            <a:r>
              <a:rPr lang="ru-RU" i="1" dirty="0" smtClean="0"/>
              <a:t>;</a:t>
            </a:r>
          </a:p>
          <a:p>
            <a:endParaRPr lang="ru-RU" dirty="0"/>
          </a:p>
        </p:txBody>
      </p:sp>
      <p:pic>
        <p:nvPicPr>
          <p:cNvPr id="5122" name="Picture 2" descr="http://anugamastudio.narod.ru/img/gallery/anugama_2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323009" cy="6237312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AQDxQQDxQQEA8PEA8PDxAPDxQPDxQQFBQVFBUQFBQXGyYeGBkkGRQUHy8gIycpLCwsFR4xNTAqNScrLCkBCQoKDgwOGg8PGiwkHCQsLCwvLCwsLCksLCksLCksLC0sLCwsLCwsLCwsKiwsLCwpLCwsLCwqLCksLCwsLCwsLP/AABEIAOkA2AMBIgACEQEDEQH/xAAcAAEAAQUBAQAAAAAAAAAAAAAAAQIDBAUGBwj/xAA6EAACAQIEAwYDBgUEAwAAAAABAgADEQQSITEFQVEGEyJhcYEHMpEjQlJiofAUscHR4SQzgvFDcpL/xAAaAQEBAAMBAQAAAAAAAAAAAAAAAQIDBAUG/8QALBEAAgIBAwIFBAIDAQAAAAAAAAECEQMEEiETMSJBUWHwcbHB0ZGhIzLhgf/aAAwDAQACEQMRAD8A8ZiJE6bohN4kRFgmTIiVSITeLyImSlTBN4kRLuBMSIk3AmJERuAkyIhMExIiXcQmJERuopMSIjcQmJES7gTEiJNwJkymTG4pTEROcoiIgCIiWwIiJbAmRXwFVFDujqjaq5U5D6NtMeb3g/aqrQGW5y2A8BK3A5MNm95rySmlcVZtxxhLiTo12L4Y9OlSrGxp4hWKMpuLqbMh6MNDbzExJ7vwPh3DeKcMalVenRevUzKaYRGSvey1MtgMx2O18x6zxftBwdsHi62FdldsPUamWX5Wtsw6aEacphgzPJG2qZMsYxlUTAkRE6DWJMiTCYESIiwTEiTLYESJMWBEiTFkESJMFEREjBESImsEyIiATERKBERAERL2GwdSqbU0eoeiKWP6SXQPR/hiQ2GZSxBWrVBAIHhyIwzA7i99td5x/bfBtTx9bMS3eEVgzEkkVBexJ10Nx7Tovh1he7Y9+jAGqhUOLC1spIvpfr7Sz8VqH22Hqj/yUGRjobtTc31G58U58UlvkkYyVNHDRETqMhERAEREARESgREQBERAEREASZESAiIiYAREQBJkRKBJkSYBVSTMwHU6+k6OuyilQoUyKZcmo5LEaXtTuR0IY+46Tn8LTzNbyMv4qse8UtcgKg1PIE6TTkW5r2NsEkrZ6X2Y7G1ChapiaigBgyJUzjKQb736nlI7TdmziOHNVpsK64fM9Koos4CaVEdRoQQNGHQbTWYXtgEpBMOq97VKhVC7km2UjnfUel51VHj2D7oYexwz0A96KH7BgrXdWHPPqoBv8wnkQ1GaE7mvP+j1J6bHkjS+M8SibjtbwMYLG1KCNnpqQ9Jr3PdOMyA+YBsfMTTz3U01aPHknF0xERKiCImbwXg9XGYinhqC5qtZwijkOZY9AACSeggGFE7Ltj2CqYNS1OnUanQYJXrfMtyBZr7AEzjZhjyLJG0bMmN43tYiImw1iIiQCIiAIiJGCIiJAIiIYEREASZESgrp1MpvNrXwYZA50RrFW5gtsD9N5p53vC8IKmARCR46Vttjc2P8pyanJ06l7m7G+Gjn8FhsXhyKtJMwIJR1UOQBzHOZNCtVr1A9Sm2Zd2KPmJG3K1/MzNwFCrRJBtlBF7MbH/jym1qYyq/gp2CbgsbLecOTN4m6V+vsdMJyiqT49DP47hMFiMPSLAU6opqj0mB7wFQFNRagFySQSQRz9pweP7K1Uu1H7alyI0ceRU219J1WE0N15lQGubEnMNB5m522F5uFwtcLmIRlIBAVldipO4GYX22jHqpQVI0Tjue48jII0OhGhB0MTvO1XZsuhqU1vVRrWWxLLe1tN+vla05CvwTE0wC9KqoIzaodB1NtveepiyrJGzQ1RhTsuw/FjwwNjGS7VkNKgpuGZL+JwdwhIA03sRNLwrgJYmric1HDU2UVCwKu19e7QbkkRxviRr1C50QBUpKBZUpIMqIB5AD3iXj8H8m3H4XuO87afFQ4nhjYZVy1cW962mi0lt4R1JKjXYDQdZ5XJZrm8iZwhsVGOSe+V0IiJmaxERAEiTEgIiIgCIiYgREQBERKBERKDIwOFNWqtMffYC/Qcz9LzvsNSNJFSmCUVQuu/wDY7mcv2Sog1Wc7ooyjzY6n6A/Wb/FcXam2tiLEWPMH97zyNbKWTJsj5fc6capWY/GKdQspp3IYhXW9t/KXGwVRxkbJlK5QLk+L0021+kxG46NCASfyjWXK/FQid4bqTc06Z3J5n02mvZkSSrktleE4ytDEePxMKYQjpuPqQfpN3R4zSrEvmNEjX7M5SfzNYa72nn1R2qMXbVmN76g+0qyaWBYf8ue203z0MJU7qVFW/wAux6Lh+PCrUCU6rIigl61RFa5GvdqLWPmzC2kxqna8G5BL5WJDOgsQTq1ltqT1P9pwDmoq73XYgGX3S9MOneaKwf5Ws+raeIG2UXOntM46RRd7uDXJvs0ZXHeNtiapYgKq+FEXkOZ8yeZmkqVL6dJJrta3621+stzvhBRVI1ylYiImZgIiIAiIgCIiAIkRIBERIBERAEREASZESg3vZN/tHXmyC3sf8zpMWqC3eAE/hFiSfecVwrF91WVzqNmH5TpOzxPClqANRYI35ibTx9XFRzKTdJnTj5jRgiuoay0AALklvEbaa2FpqOMlqgNQ6gPbMLgW1yhQflFraTpv4EpTYuQ7EasouBYWC7ed5ZpYNChRwLFTqSQAQPC9+VjY+0xx5oxluXPz3Mmr4OSwdMsbbai+monW8I7NmsPmygmzZzdLbnwoN9Jo63DKlGrZhZSfm00PMH96zb8OxLA5FZ7C7OVOQ32Av/8AX0m/VTk43jZlilRuOIdiMMhQu7EZS9RgCoK3+UA9F/nOC4xQalUakw0SoxQ3zeE8gef3fQ+9/Qqrq+ErXJDhWdLgljmW2W/0PtMfiiYb+FLYqmzU1rFSaY+0plgArg728OXpewmnRZZRSWRt2TOtzbSo82ibDF8LHifDsa9FNWbIyugO3eKdvUXHpNfPZTOMRESgREQBERAEREgEREMERESARESARESgREQC7hlu6g82UfrO5THUsLlGIZsl8rCmoaoNLjQmwt5/QzhsO6qwLDMBra9rnlfyldSs9VvF4mY3vzF+Q8py58HWavsjbCe1HXVu0NGqwWgtdgWZiHZQy5R8xANgNRqfOZFXFo9M93VBfLlUMQCCwNlHK++l/aazhPBStMvmCqw5jxuRtlB5fvpMPEYcoFyg/ONL+ItyO04lixOW2D7G/a6t9zqaNOm1Ol3hzZqfiW21iQVb03HPyNgJm4jgVGj9otQZahpLkvmYZrBWHUar5He42Gi4Lw6sLtWrMhA73LdcwZPlBJGgJ0sJuOyuF/iW7x2utANVqFjoWv4E05AC9veaHjcm0pcfOCXs5ocTH8Ky0mCO5V3sTc92o5i9xc2HsZfwWNpth3pOA1NmNIqFDHKAL2Nt7+IexmkxCvVSrjKjKWq1WoUl3Nh4AByAAmRwan4WRTcNULiw0uTkGvLwn/qTNDpw48qN2GsrdlPZ9EoYg2yi57tiNaZDHKW8twQZf498PqdXxYb7OoRcgKRQY7HQfJ/xuNdhvNdx7DvhsYUe4Vgw38Ja1msR56zr+CV1qUVYkqMma97ZbA5gNdNQOfMXtOmM8kJbl5o5emlGm+z4PIcdw+rQc06ylHHI7EfiU7EeYmPPdcdwehjqWWsqsT8n3GzXILAjbltvrcchwPG/hnUpknDvn3tTqjKx8lfYn1tPQxaiGRe5oknF0ziIlzE4Z6bFKisjrurAqw9jLc6LAiIgCIiQEREQBERMQIiIAiIlAiTMvh3DWrMAAbXtoLknoIbSVsFrCYRqjWGg5sdh++k6jg3BV1YC9JLZydM775Sd8umoBG8yMNwdFtTTVjoxHyg/hB5nqZ0eIr0sPTVVysV+QILFidbm99L/APU8bV61vwY+7+fP5OvDi53S8iwwyhM1i5NlDA5UUfetppY8ukyaHBVWm2IrE90rFqS2F2Y6lmHTS9h5S1w/DNVrAvcuzXcN8o1uBrvNtxLCnHVRh0Z0wtIjvqts12/Atud5qx6dwScvqzCebc3XrRosNgP4hlTLY12WpVIuAuHGy6fi6dDNpx/GLkGDwgG6KzJr4iwUfvoJf7Vcdo0k/hcL4SFAchNdABq978uk0nB8GyU2q5czZgEBGYF7GxI52vfXoJsuqSXL+fY1X3cnwvn3MqvgaGc0k1w+Eo1XObfOxO9/zETNwWGRKVLKFW6i401Yam495XjOCHD4daROatXcVKvXKNgfK8q7q6hwACjrqLbaBjtNGse6oLubNFaubL/xC4Kr0GY2zWD08pJtUK3AB5+s57sNxEVUaixAdGL0gw+996nfzttPRuP9n3xdHDmiA1lAfmffW1hPOD2eqcOxuY5e7qtpv4WvoQRY72M9CCldNcLn9muU8bhy+X8R0mIx+Wy5j3Tg/MA32u9n1/KNf8zZCvnp+IGpQN1FQgs6kWv5Hf185j1sKai96vdsjnJUy/eNxrlI8J/fIyjhl8LVq0Wu1EsNLXABOliR0tv9NpzzrHJS8nx9BBucdvmv7MPjHB6VSnlrKlej4sr2uVP4c2hQ39DrznBcX+H5vmwRL7Xo1CA9zyRtm5aGx9Z6/X4Wy60yMrre1rqy3+VlO+p2mnr8LAdSw7oM63H3bbk0z6X0J5aHlOvqOKtP/wANMe9HheKwr0nanVVqdRCVdHUq6sNwQdQZanqnx/rUHxWFallaocO7VHQ3zU89qYNulqk8rnbCe+KkbGqEiTEyIIiIBEREgEREASZE2HCuHGq1yCUHl8x/DI5KKthlXC+EmoQzDwchzb/E680DRphKYC1XFmYDVUP3RbYy7h6Aw1s1u8IOm4UdPX+UvBC5JI1sBvZQPWedlyqfL/1+5I7k+O/2KaWDKroQiXClifG3UADl6zYU6NOkhcjM50pliC3qOQAMUqVNSHqeK3LULfkFG5PnKcfR3q17UaVh/uGzW5LTT5iT6Wnnwxb5eJ8fxf5O2eVqPhXJsMJR7qlmVv8AUYnRTvlU7uZRxbFPh6Pd0mKgbEfMXO7Hz/zKuyHbThBqhcSapqG1OiDTYUVHIZg1yT1Imd2g4TTasNQabEuoVr6HkT7ztnc5bKr6/OxxP/HHezluEcGas1yd9WYnX1PMzs63D0p4ekqnNZnOUfMzeFRYAesuYOkgUCmtstrWFj676zpuFcMWy1KpBCoxOYXAu17zZhx7Xuff7GnLPfHYuxy3FCxDMw8SjKua1wNNDpv/AGmX2Hwa1L3yG6lSDrruT5m8wuP1BWxDKpDAsNR6TquymBTD02dylJQAAXIQAdTc6Tzsclkzvd68HpSjswpL0N/RzBcrZQQLA/10M4Pt1ge+pPkN3pnODmBFx0Fr2nfU6q1VzUqlNwdmQh1J8iLzTcX4PXYEqtJidDl8LH2bQ/WfQY5Rj/t28zw9VjnKL2LxLsaDs1jaWKwgrqPtUFqyILksosXt1yjbnbbSTxF8K6Fkzs3hXvQrqoIFgMxAufDsOnK2nJdnFxOD4vVwgvTWspcKwyi+nTS3Oeg4nAvWCuCUcaMEQFTuAyBzYHb6zjy4lyu/5OrFkbSkuPx7FmviqPcKoYlQFCsw8OfoGsLm3S/0l/gvC3r1BXrZBTUHIijTXfW+ulrnbWw5y9guEJSptiMfUNkU3OJdBTpJz1FgL8+u08p+JHxiOJVsHw69PCkFKmI1WpVXYog3SmfqR0Ghwx4ZTlul29P2dCaSpGP8Xu2XDsVVOHw2Hp1HoeAY5GyDNm8SIFFqiDUXPM3Gmp8xiJ6MYqPYCIiZEEREgIiIkAiJMA3PAuy1bFDOFYUQSDVtZNLXux0G4nZcEwmBRmojGUe9pgBcyZaebclWY2b1HmbThcRx+s+HTC3yYekP9tBYOxJYu/Nm19NBpNdOKeDLmvdKl5Jfm/sjdeONcX9fwejV+J4JHKVsQhVCTekjVmJ6LbT6mYmC7X4DOFqpi+6zEZh3Zsv4sl9T5X+s4SIjoYJU23/ROp6I+kOF8P4PiMMa2CY13RCQS7Fla2mZDa1jytPKuNVcRiKhSuzGxsFJsP8AiJy/Z/tBVwVYVaRPLOl7Ky9DPauFdtez2MRamIK4fEUwCwr3Q5ra2YXVh+7TR0smPLfG0k6lDjueddo+y1GlTRaYPf5A7m4sPLSdl2UwmI/hkq1LupUEPa4Gg0M47tr2nwjtUXAlyXY5qhWylegJ1P0EyOwfxdq8NpDDVKKYjDZifmKVlvyB1BHkR7y4uvlj1Gq78PvRcuPGoqHf9npOBp1aj5adSoi65jTUH2uf6zO4lxZKdNcOurMAAWtmJv5asbzF4B254Hii1Y1KWGqWAanislMjqVDXVvUTXdpPidwvC0/9ERisTYqhVSETzNQqNPJd5Mqm8fgjz6GGKH+S32MDjHHG4WTUrpepU1pUgwDHzboJ5n2n7W4nHPmrv4QfDSW4pL6L18zrMPi/Ga2LrNWruzu3M6KB+FRyExlpDoLDUn+s2aXRQw+Oa8X2+n7OuU3JUiylbKdNDyIJB/Sb7hHxD4lhGBo4mqVH/jqua1P0yuT+lpzjnXT2lM9GWOMu6OTcz1/hHxaw9cnE8Rof6igmVWwzBSVJ3VXbU+V50lb478Kp0gaVPE1KgHhp90tOx/M5aw9RefPkma4YIwum6MZVLmuTqO3HxCxXFal6pFOghvSw6E92v5mP33/MfYCctETbQEREoEiTEgEQYkYEiTIgCJMQBERKBERAEREARESgrQy4oJl7h3C6tcnulLZd7W/rN7wvsw7mzKRbcHQ/Sc+XU48d7muDox421ZqMFw9qhsNhqSdAB1J5Szj8Sv8At0/kU6tzcjn6dP3bZ9oMclMHDUNANKzg3LH8F+g5zQSYd2T/ACS7eS/IyyS8KEiTInUc5MRIgCIiQCIiAIiJAIiIAiIkAiIgCIiZAREQBERALuHwz1GC01Z2JAAUFiSdhpN3g+ybhlOLanhkJBZajnvyt/u01VmueVwJqcFxKpRzd2bMwy5vvL1K9D5zq+GcNyUFez97UIdmq0qiu17eFGDbab6E3OvKcGrzTx+dJ8e/6X9ndp8WOdPltd/T/p0/CamHwtAClTHdPUYd5UcMTfXMwW4TkLEk6agbSntFxJP4eo9KyMKLPdXU2JBAtY739JzWIwd1sxy2IDK7BAGsSNzaxsLgA36zAwtQs/cl17s3VghyqbqQdl3F+Ytf6zxIaKM5dXdbu37o9GbVKKVcHNGRKnGpttc29PaRPqzwBERKCJMRICJMRAIiTEAiIkwCJMRIBkPSTkPQ/SZPeEchJznoP37zHk2bUYoQ9D9JGQ9Jnd+3QewEgVW6foLyWy7DDyHofpGQ+czu/fp+glPenp+ktsdNGHkPSMhmWxPQj2lJZvze4lsbEY2Q9I7s9Jk943n9INVj1+l45GxFrDko6tlDZWDWYaGxvY+U9W4B29o1gEqgI/RtB7HYzzEVGHX3WSM+/wDUCefrNFj1aqfddmd2lzywWlyn5HpHbZA9NKtAZXS6koo1pto2043ABFJqErdAXUWcAWOUXurDW5O433vaZPBOK1UUZg9RbkZdivmpOntOlftWbAJhw4IKsTS3XmG1G9z5Ty8cculj0Uty9brg9PJCGVLInXseX5DIyGdXx6jRcZ6dI4dwF8C2NNiTr4SSVPpp5TR91U6fpPoMWZZIbqo8TLpunKmzAyGMhmaA466ySCeX1P8AmbjV00YOQxkMz+7bkF92F/5wtM9B7Ef3i0TpowMhjKZnCkfw/QXjuzf5SPaOB0zBymO7MzxT/LI7r8v9JGXpmEKZkZDM/u/yn+cCmPw/yix016mD3ZiZ2T8v9IgvTRhs8i8olSxRq3NlQaVd50v9ZaaBI0VSaLxb93kmr0MsSRMqLvZdNXzkCraWpMtIm9lw1P3eVrV9f0lkSRyk2oyU2Xw4PU/SbfA4SowBGe3/ALTTUNx7TseHf7Y/fWcGtyPEuD0dJFTTbMevS7tRmuDrbW5lunj+QJ2PTf6S5xvYfvlNfhfmM48UVPHukbssmuEa/E4pnPit9Zjn0/SH/tKZ7MYpKkedObb5F/SMwkj+kNvM6NdsD3+kqJHU/SUGBv7ypDcVWHI/WDfrLck/3ka4G4ryH9kSkk+cJ/Qy420xNlWi0WMp7yVjnKTMjU7IFTrEpMiRk3NH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upload.wikimedia.org/wikipedia/commons/5/5f/Kathak_3511900193_986f6440f6_b_retou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57431"/>
            <a:ext cx="4860032" cy="4200569"/>
          </a:xfrm>
          <a:prstGeom prst="rect">
            <a:avLst/>
          </a:prstGeom>
          <a:noFill/>
        </p:spPr>
      </p:pic>
      <p:pic>
        <p:nvPicPr>
          <p:cNvPr id="5130" name="Picture 10" descr="http://amores-amores.com/wp-content/uploads/odissi/odissi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636912"/>
            <a:ext cx="4860032" cy="4221088"/>
          </a:xfrm>
          <a:prstGeom prst="rect">
            <a:avLst/>
          </a:prstGeom>
          <a:noFill/>
        </p:spPr>
      </p:pic>
      <p:pic>
        <p:nvPicPr>
          <p:cNvPr id="5132" name="Picture 12" descr="http://www.indostan.ru/spravochnik/foto-video/270/285_1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7456" y="2636912"/>
            <a:ext cx="4896545" cy="4221088"/>
          </a:xfrm>
          <a:prstGeom prst="rect">
            <a:avLst/>
          </a:prstGeom>
          <a:noFill/>
        </p:spPr>
      </p:pic>
      <p:pic>
        <p:nvPicPr>
          <p:cNvPr id="5134" name="Picture 14" descr="http://www.india-fest.ru/upload/iblock/5c9/lxhxjoqvjcpbozsjkfcug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636912"/>
            <a:ext cx="4860032" cy="4221088"/>
          </a:xfrm>
          <a:prstGeom prst="rect">
            <a:avLst/>
          </a:prstGeom>
          <a:noFill/>
        </p:spPr>
      </p:pic>
      <p:pic>
        <p:nvPicPr>
          <p:cNvPr id="5136" name="Picture 16" descr="http://phototour.pro/content/images/kathakali_kerala-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2636912"/>
            <a:ext cx="4860032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5589240"/>
            <a:ext cx="4392488" cy="1268760"/>
          </a:xfrm>
        </p:spPr>
        <p:txBody>
          <a:bodyPr/>
          <a:lstStyle/>
          <a:p>
            <a:r>
              <a:rPr lang="uk-UA" sz="2500" dirty="0" err="1" smtClean="0">
                <a:latin typeface="Times New Roman" pitchFamily="18" charset="0"/>
                <a:cs typeface="Times New Roman" pitchFamily="18" charset="0"/>
              </a:rPr>
              <a:t>Шива-творець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і покровитель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танцювального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natarajini.narod.ru/img/gods/shiva/262505_263931816955163_100000150417823_1270260_15120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5669006"/>
          </a:xfrm>
          <a:prstGeom prst="rect">
            <a:avLst/>
          </a:prstGeom>
          <a:noFill/>
        </p:spPr>
      </p:pic>
      <p:pic>
        <p:nvPicPr>
          <p:cNvPr id="4102" name="Picture 6" descr="http://istoriya-teatra.ru/theatre/item/f00/s01/e0001742/pic/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4047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11960" y="4077072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Натьям-храмовий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обряду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013176"/>
            <a:ext cx="486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індуїзмі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духовного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r>
              <a:rPr lang="uk-UA" dirty="0" smtClean="0"/>
              <a:t>Класичні танці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692696"/>
            <a:ext cx="5796136" cy="616530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санскриті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«драма»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 словом —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нерозривність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правила (мудра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предпліччя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кистями рук,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торсу, живота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стегон. 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індуїстів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босоніж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/>
          </a:p>
        </p:txBody>
      </p:sp>
      <p:pic>
        <p:nvPicPr>
          <p:cNvPr id="32770" name="Picture 2" descr="http://upload.wikimedia.org/wikipedia/commons/6/6a/Yamini_Reddy_kuchipu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7504"/>
            <a:ext cx="3275856" cy="6150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liveinternet.ru/images/attach/c/0/45/610/45610790_8644e97962a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635896" cy="40050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духовна практика,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видовище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святкове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захоплююче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стоять роки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тренувань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неухильне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індійського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Бхарата-натьям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Катхак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Катхакалі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Маніпурі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encrypted-tbn2.gstatic.com/images?q=tbn:ANd9GcT5r8DdtXn6Wub4R9GVQ33MGwrfHnWPgFcDOeglN3t3Toc4CvL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896" cy="2879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kuchipudi.ru/main/k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275856" cy="4313289"/>
          </a:xfrm>
          <a:prstGeom prst="rect">
            <a:avLst/>
          </a:prstGeom>
          <a:noFill/>
        </p:spPr>
      </p:pic>
      <p:pic>
        <p:nvPicPr>
          <p:cNvPr id="35844" name="Picture 4" descr="http://dancelovers.ru/uploads/posts/2008-09/1222162404_bkharatanatj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-1"/>
            <a:ext cx="4067944" cy="42210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293096"/>
            <a:ext cx="3707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Бхарата-натьям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танець-молитва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танець-розмова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виконувався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девадасі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храмах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Шиви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Бхарата-натьям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переводиться як "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4293096"/>
            <a:ext cx="522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Кахтак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Катхак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жерців-брамінів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висловлювали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танцю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пантоміми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віровчення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Катхак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міфологічних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сюжетах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Крішни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Радхи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Кахкалі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розповідь-мистецтво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пантомімічний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танець-драма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/>
          <a:lstStyle/>
          <a:p>
            <a:r>
              <a:rPr lang="uk-UA" dirty="0" err="1" smtClean="0"/>
              <a:t>Маніпурі</a:t>
            </a:r>
            <a:endParaRPr lang="ru-RU" dirty="0"/>
          </a:p>
        </p:txBody>
      </p:sp>
      <p:pic>
        <p:nvPicPr>
          <p:cNvPr id="5" name="Содержимое 4" descr="286_1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4604136" cy="2952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4525963"/>
          </a:xfrm>
        </p:spPr>
        <p:txBody>
          <a:bodyPr/>
          <a:lstStyle/>
          <a:p>
            <a:r>
              <a:rPr lang="ru-RU" i="1" dirty="0" err="1" smtClean="0"/>
              <a:t>Маніпурі</a:t>
            </a:r>
            <a:r>
              <a:rPr lang="ru-RU" i="1" dirty="0" smtClean="0"/>
              <a:t> - </a:t>
            </a:r>
            <a:r>
              <a:rPr lang="ru-RU" i="1" dirty="0" err="1" smtClean="0"/>
              <a:t>танець</a:t>
            </a:r>
            <a:r>
              <a:rPr lang="ru-RU" i="1" dirty="0" smtClean="0"/>
              <a:t>, </a:t>
            </a:r>
            <a:r>
              <a:rPr lang="ru-RU" i="1" dirty="0" err="1" smtClean="0"/>
              <a:t>присвячений</a:t>
            </a:r>
            <a:r>
              <a:rPr lang="ru-RU" i="1" dirty="0" smtClean="0"/>
              <a:t> богу </a:t>
            </a:r>
            <a:r>
              <a:rPr lang="ru-RU" i="1" dirty="0" err="1" smtClean="0"/>
              <a:t>Крішна</a:t>
            </a:r>
            <a:r>
              <a:rPr lang="ru-RU" i="1" dirty="0" smtClean="0"/>
              <a:t>, </a:t>
            </a:r>
            <a:r>
              <a:rPr lang="ru-RU" i="1" dirty="0" err="1" smtClean="0"/>
              <a:t>зображає</a:t>
            </a:r>
            <a:r>
              <a:rPr lang="ru-RU" i="1" dirty="0" smtClean="0"/>
              <a:t> </a:t>
            </a:r>
            <a:r>
              <a:rPr lang="ru-RU" i="1" dirty="0" err="1" smtClean="0"/>
              <a:t>відносини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dirty="0" err="1" smtClean="0"/>
              <a:t>Крішною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дружиною </a:t>
            </a:r>
            <a:r>
              <a:rPr lang="ru-RU" i="1" dirty="0" err="1" smtClean="0"/>
              <a:t>Радхою</a:t>
            </a:r>
            <a:r>
              <a:rPr lang="ru-RU" i="1" dirty="0" smtClean="0"/>
              <a:t>. </a:t>
            </a:r>
            <a:br>
              <a:rPr lang="ru-RU" i="1" dirty="0" smtClean="0"/>
            </a:br>
            <a:r>
              <a:rPr lang="ru-RU" i="1" dirty="0" err="1" smtClean="0"/>
              <a:t>Традиційне</a:t>
            </a:r>
            <a:r>
              <a:rPr lang="ru-RU" i="1" dirty="0" smtClean="0"/>
              <a:t> </a:t>
            </a:r>
            <a:r>
              <a:rPr lang="ru-RU" i="1" dirty="0" err="1" smtClean="0"/>
              <a:t>уявлення</a:t>
            </a:r>
            <a:r>
              <a:rPr lang="ru-RU" i="1" dirty="0" smtClean="0"/>
              <a:t> в </a:t>
            </a:r>
            <a:r>
              <a:rPr lang="ru-RU" i="1" dirty="0" err="1" smtClean="0"/>
              <a:t>стилі</a:t>
            </a:r>
            <a:r>
              <a:rPr lang="ru-RU" i="1" dirty="0" smtClean="0"/>
              <a:t> </a:t>
            </a:r>
            <a:r>
              <a:rPr lang="ru-RU" i="1" dirty="0" err="1" smtClean="0"/>
              <a:t>маніпурі</a:t>
            </a:r>
            <a:r>
              <a:rPr lang="ru-RU" i="1" dirty="0" smtClean="0"/>
              <a:t> - </a:t>
            </a:r>
            <a:r>
              <a:rPr lang="ru-RU" i="1" dirty="0" err="1" smtClean="0"/>
              <a:t>повномасштабна</a:t>
            </a:r>
            <a:r>
              <a:rPr lang="ru-RU" i="1" dirty="0" smtClean="0"/>
              <a:t> опера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елементами</a:t>
            </a:r>
            <a:r>
              <a:rPr lang="ru-RU" i="1" dirty="0" smtClean="0"/>
              <a:t> </a:t>
            </a:r>
            <a:r>
              <a:rPr lang="ru-RU" i="1" dirty="0" err="1" smtClean="0"/>
              <a:t>танцю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хоровим</a:t>
            </a:r>
            <a:r>
              <a:rPr lang="ru-RU" i="1" dirty="0" smtClean="0"/>
              <a:t> </a:t>
            </a:r>
            <a:r>
              <a:rPr lang="ru-RU" i="1" dirty="0" err="1" smtClean="0"/>
              <a:t>виконанням</a:t>
            </a:r>
            <a:r>
              <a:rPr lang="ru-RU" i="1" dirty="0" smtClean="0"/>
              <a:t>. </a:t>
            </a:r>
            <a:r>
              <a:rPr lang="ru-RU" i="1" dirty="0" err="1" smtClean="0"/>
              <a:t>Поєднання</a:t>
            </a:r>
            <a:r>
              <a:rPr lang="ru-RU" i="1" dirty="0" smtClean="0"/>
              <a:t> </a:t>
            </a:r>
            <a:r>
              <a:rPr lang="ru-RU" i="1" dirty="0" err="1" smtClean="0"/>
              <a:t>строгої</a:t>
            </a:r>
            <a:r>
              <a:rPr lang="ru-RU" i="1" dirty="0" smtClean="0"/>
              <a:t> </a:t>
            </a:r>
            <a:r>
              <a:rPr lang="ru-RU" i="1" dirty="0" err="1" smtClean="0"/>
              <a:t>стриманності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легкості</a:t>
            </a:r>
            <a:r>
              <a:rPr lang="ru-RU" i="1" dirty="0" smtClean="0"/>
              <a:t>. </a:t>
            </a:r>
            <a:endParaRPr lang="ru-RU" dirty="0"/>
          </a:p>
        </p:txBody>
      </p:sp>
      <p:pic>
        <p:nvPicPr>
          <p:cNvPr id="36866" name="Picture 2" descr="https://encrypted-tbn3.gstatic.com/images?q=tbn:ANd9GcQ8aiRe-v5QIfxaZD1PKxVq62vkHjUnvSeQSCuy5y8UUq6ad7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648"/>
            <a:ext cx="4572000" cy="33203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246</Words>
  <Application>Microsoft Office PowerPoint</Application>
  <PresentationFormat>Экран (4:3)</PresentationFormat>
  <Paragraphs>32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Індійський танець</vt:lpstr>
      <vt:lpstr>Слайд 2</vt:lpstr>
      <vt:lpstr>Слайд 3</vt:lpstr>
      <vt:lpstr>Традиції індійського танцю</vt:lpstr>
      <vt:lpstr>Слайд 5</vt:lpstr>
      <vt:lpstr>Класичні танці</vt:lpstr>
      <vt:lpstr>Слайд 7</vt:lpstr>
      <vt:lpstr>Слайд 8</vt:lpstr>
      <vt:lpstr>Маніпурі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</cp:lastModifiedBy>
  <cp:revision>11</cp:revision>
  <dcterms:created xsi:type="dcterms:W3CDTF">2012-03-20T17:33:40Z</dcterms:created>
  <dcterms:modified xsi:type="dcterms:W3CDTF">2014-02-12T19:43:45Z</dcterms:modified>
</cp:coreProperties>
</file>