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1" y="260649"/>
            <a:ext cx="6480721" cy="194421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ІСТОРІЯ  ВІДКРИТТЯ  КИСНЮ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560840" cy="5328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     Проста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– одна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планеті</a:t>
            </a:r>
            <a:r>
              <a:rPr lang="ru-RU" dirty="0"/>
              <a:t>, але в </a:t>
            </a:r>
            <a:r>
              <a:rPr lang="ru-RU" dirty="0" err="1"/>
              <a:t>повсякденному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 ми не </a:t>
            </a:r>
            <a:r>
              <a:rPr lang="ru-RU" dirty="0" err="1"/>
              <a:t>замислюємося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. </a:t>
            </a:r>
            <a:r>
              <a:rPr lang="ru-RU" dirty="0" err="1"/>
              <a:t>Мабуть</a:t>
            </a:r>
            <a:r>
              <a:rPr lang="ru-RU" dirty="0"/>
              <a:t>, тому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недавно.</a:t>
            </a:r>
          </a:p>
          <a:p>
            <a:r>
              <a:rPr lang="ru-RU" dirty="0"/>
              <a:t>     У 1774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протестантський</a:t>
            </a:r>
            <a:r>
              <a:rPr lang="ru-RU" dirty="0"/>
              <a:t> священник,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зацікавлений</a:t>
            </a:r>
            <a:r>
              <a:rPr lang="ru-RU" dirty="0"/>
              <a:t> </a:t>
            </a:r>
            <a:r>
              <a:rPr lang="ru-RU" dirty="0" err="1"/>
              <a:t>хімією</a:t>
            </a:r>
            <a:r>
              <a:rPr lang="ru-RU" dirty="0"/>
              <a:t>, Джозеф </a:t>
            </a:r>
            <a:r>
              <a:rPr lang="ru-RU" dirty="0" err="1"/>
              <a:t>Прістлі</a:t>
            </a:r>
            <a:r>
              <a:rPr lang="ru-RU" dirty="0"/>
              <a:t> проводив </a:t>
            </a:r>
            <a:r>
              <a:rPr lang="ru-RU" dirty="0" err="1"/>
              <a:t>досліди</a:t>
            </a:r>
            <a:r>
              <a:rPr lang="ru-RU" dirty="0"/>
              <a:t> з газами, </a:t>
            </a:r>
            <a:r>
              <a:rPr lang="ru-RU" dirty="0" err="1"/>
              <a:t>збираючи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над </a:t>
            </a:r>
            <a:r>
              <a:rPr lang="ru-RU" dirty="0" err="1"/>
              <a:t>ртуттю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помітив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нагріванні</a:t>
            </a:r>
            <a:r>
              <a:rPr lang="ru-RU" dirty="0"/>
              <a:t> на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ртурі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цегляно-червона</a:t>
            </a:r>
            <a:r>
              <a:rPr lang="ru-RU" dirty="0"/>
              <a:t> «окалина» ( </a:t>
            </a:r>
            <a:r>
              <a:rPr lang="ru-RU" dirty="0" err="1"/>
              <a:t>меркурій</a:t>
            </a:r>
            <a:r>
              <a:rPr lang="ru-RU" dirty="0"/>
              <a:t> оксид ). </a:t>
            </a:r>
            <a:r>
              <a:rPr lang="ru-RU" dirty="0" err="1"/>
              <a:t>Прістлі</a:t>
            </a:r>
            <a:r>
              <a:rPr lang="ru-RU" dirty="0"/>
              <a:t> </a:t>
            </a:r>
            <a:r>
              <a:rPr lang="ru-RU" dirty="0" err="1"/>
              <a:t>помістив</a:t>
            </a:r>
            <a:r>
              <a:rPr lang="ru-RU" dirty="0"/>
              <a:t> окалину в </a:t>
            </a:r>
            <a:r>
              <a:rPr lang="ru-RU" dirty="0" err="1"/>
              <a:t>пробірку</a:t>
            </a:r>
            <a:r>
              <a:rPr lang="ru-RU" dirty="0"/>
              <a:t> та </a:t>
            </a:r>
            <a:r>
              <a:rPr lang="ru-RU" dirty="0" err="1"/>
              <a:t>нагрівав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Окалина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перетворювалася</a:t>
            </a:r>
            <a:r>
              <a:rPr lang="ru-RU" dirty="0"/>
              <a:t> на ртуть,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пробірки</a:t>
            </a:r>
            <a:r>
              <a:rPr lang="ru-RU" dirty="0"/>
              <a:t> </a:t>
            </a:r>
            <a:r>
              <a:rPr lang="ru-RU" dirty="0" err="1"/>
              <a:t>зявлялися</a:t>
            </a:r>
            <a:r>
              <a:rPr lang="ru-RU" dirty="0"/>
              <a:t> </a:t>
            </a:r>
            <a:r>
              <a:rPr lang="ru-RU" dirty="0" err="1"/>
              <a:t>блискучі</a:t>
            </a:r>
            <a:r>
              <a:rPr lang="ru-RU" dirty="0"/>
              <a:t> кульки </a:t>
            </a:r>
            <a:r>
              <a:rPr lang="ru-RU" dirty="0" err="1"/>
              <a:t>металу</a:t>
            </a:r>
            <a:r>
              <a:rPr lang="ru-RU" dirty="0"/>
              <a:t>. При </a:t>
            </a:r>
            <a:r>
              <a:rPr lang="ru-RU" dirty="0" err="1"/>
              <a:t>розкладенні</a:t>
            </a:r>
            <a:r>
              <a:rPr lang="ru-RU" dirty="0"/>
              <a:t> </a:t>
            </a:r>
            <a:r>
              <a:rPr lang="ru-RU" dirty="0" err="1"/>
              <a:t>окалини</a:t>
            </a:r>
            <a:r>
              <a:rPr lang="ru-RU" dirty="0"/>
              <a:t> </a:t>
            </a:r>
            <a:r>
              <a:rPr lang="ru-RU" dirty="0" err="1"/>
              <a:t>виділявся</a:t>
            </a:r>
            <a:r>
              <a:rPr lang="ru-RU" dirty="0"/>
              <a:t> газ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незвичайними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газі</a:t>
            </a:r>
            <a:r>
              <a:rPr lang="ru-RU" dirty="0"/>
              <a:t> </a:t>
            </a:r>
            <a:r>
              <a:rPr lang="ru-RU" dirty="0" err="1"/>
              <a:t>горіли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та </a:t>
            </a:r>
            <a:r>
              <a:rPr lang="ru-RU" dirty="0" err="1"/>
              <a:t>яскравіше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повітрі</a:t>
            </a:r>
            <a:r>
              <a:rPr lang="ru-RU" dirty="0"/>
              <a:t>. </a:t>
            </a:r>
            <a:r>
              <a:rPr lang="ru-RU" dirty="0" err="1"/>
              <a:t>Тліюча</a:t>
            </a:r>
            <a:r>
              <a:rPr lang="ru-RU" dirty="0"/>
              <a:t> </a:t>
            </a:r>
            <a:r>
              <a:rPr lang="ru-RU" dirty="0" err="1"/>
              <a:t>скіпка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газі</a:t>
            </a:r>
            <a:r>
              <a:rPr lang="ru-RU" dirty="0"/>
              <a:t> </a:t>
            </a:r>
            <a:r>
              <a:rPr lang="ru-RU" dirty="0" err="1"/>
              <a:t>спалахувала</a:t>
            </a:r>
            <a:r>
              <a:rPr lang="ru-RU" dirty="0"/>
              <a:t> </a:t>
            </a:r>
            <a:r>
              <a:rPr lang="ru-RU" dirty="0" err="1"/>
              <a:t>яскравим</a:t>
            </a:r>
            <a:r>
              <a:rPr lang="ru-RU" dirty="0"/>
              <a:t> </a:t>
            </a:r>
            <a:r>
              <a:rPr lang="ru-RU" dirty="0" err="1"/>
              <a:t>полум’ям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Прістлі</a:t>
            </a:r>
            <a:r>
              <a:rPr lang="ru-RU" dirty="0"/>
              <a:t>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Флогістону</a:t>
            </a:r>
            <a:r>
              <a:rPr lang="ru-RU" dirty="0"/>
              <a:t>. У </a:t>
            </a:r>
            <a:r>
              <a:rPr lang="ru-RU" dirty="0" err="1"/>
              <a:t>відкритому</a:t>
            </a:r>
            <a:r>
              <a:rPr lang="ru-RU" dirty="0"/>
              <a:t> ним </a:t>
            </a:r>
            <a:r>
              <a:rPr lang="ru-RU" dirty="0" err="1"/>
              <a:t>газі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відбувалося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повітрі</a:t>
            </a:r>
            <a:r>
              <a:rPr lang="ru-RU" dirty="0"/>
              <a:t>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газ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флогістону</a:t>
            </a:r>
            <a:r>
              <a:rPr lang="ru-RU" dirty="0"/>
              <a:t>. </a:t>
            </a:r>
            <a:r>
              <a:rPr lang="ru-RU" dirty="0" err="1"/>
              <a:t>Прістлі</a:t>
            </a:r>
            <a:r>
              <a:rPr lang="ru-RU" dirty="0"/>
              <a:t> назвав </a:t>
            </a:r>
            <a:r>
              <a:rPr lang="ru-RU" dirty="0" err="1"/>
              <a:t>відкритий</a:t>
            </a:r>
            <a:r>
              <a:rPr lang="ru-RU" dirty="0"/>
              <a:t> ним газ « </a:t>
            </a:r>
            <a:r>
              <a:rPr lang="ru-RU" dirty="0" err="1"/>
              <a:t>дефлогістоване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». Через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перейменували</a:t>
            </a:r>
            <a:r>
              <a:rPr lang="ru-RU" dirty="0"/>
              <a:t>  в </a:t>
            </a:r>
            <a:r>
              <a:rPr lang="ru-RU" dirty="0" err="1"/>
              <a:t>кисень</a:t>
            </a:r>
            <a:r>
              <a:rPr lang="ru-RU" dirty="0"/>
              <a:t>;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 ми </a:t>
            </a:r>
            <a:r>
              <a:rPr lang="ru-RU" dirty="0" err="1"/>
              <a:t>користоємося</a:t>
            </a:r>
            <a:r>
              <a:rPr lang="ru-RU" dirty="0"/>
              <a:t> і </a:t>
            </a:r>
            <a:r>
              <a:rPr lang="ru-RU" dirty="0" err="1"/>
              <a:t>сьогодні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3616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8062664" cy="3168351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ПРИРОДНІ  КАТАЛІЗАТОРИ –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ФЕРМЕНТИ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88832" cy="482453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      </a:t>
            </a:r>
            <a:r>
              <a:rPr lang="ru-RU" dirty="0" err="1"/>
              <a:t>Каталізатори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каталізатори</a:t>
            </a:r>
            <a:r>
              <a:rPr lang="ru-RU" dirty="0"/>
              <a:t> – </a:t>
            </a:r>
            <a:r>
              <a:rPr lang="ru-RU" dirty="0" err="1"/>
              <a:t>ферменти</a:t>
            </a:r>
            <a:r>
              <a:rPr lang="ru-RU" dirty="0"/>
              <a:t> –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давніх</a:t>
            </a:r>
            <a:r>
              <a:rPr lang="ru-RU" dirty="0"/>
              <a:t> – </a:t>
            </a:r>
            <a:r>
              <a:rPr lang="ru-RU" dirty="0" err="1"/>
              <a:t>давен</a:t>
            </a:r>
            <a:r>
              <a:rPr lang="ru-RU" dirty="0"/>
              <a:t>  </a:t>
            </a:r>
            <a:r>
              <a:rPr lang="ru-RU" dirty="0" err="1"/>
              <a:t>ферментативні</a:t>
            </a:r>
            <a:r>
              <a:rPr lang="ru-RU" dirty="0"/>
              <a:t> 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 </a:t>
            </a:r>
            <a:r>
              <a:rPr lang="ru-RU" dirty="0" err="1"/>
              <a:t>хлібопеченні</a:t>
            </a:r>
            <a:r>
              <a:rPr lang="ru-RU" dirty="0"/>
              <a:t>, </a:t>
            </a:r>
            <a:r>
              <a:rPr lang="ru-RU" dirty="0" err="1"/>
              <a:t>сироварінні</a:t>
            </a:r>
            <a:r>
              <a:rPr lang="ru-RU" dirty="0"/>
              <a:t>,  </a:t>
            </a:r>
            <a:r>
              <a:rPr lang="ru-RU" dirty="0" err="1"/>
              <a:t>виноробстві</a:t>
            </a:r>
            <a:r>
              <a:rPr lang="ru-RU" dirty="0"/>
              <a:t>,  </a:t>
            </a:r>
            <a:r>
              <a:rPr lang="ru-RU" dirty="0" err="1"/>
              <a:t>пивоварінні</a:t>
            </a:r>
            <a:r>
              <a:rPr lang="ru-RU" dirty="0"/>
              <a:t>,  </a:t>
            </a:r>
            <a:r>
              <a:rPr lang="ru-RU" dirty="0" err="1"/>
              <a:t>чинбарстві</a:t>
            </a:r>
            <a:r>
              <a:rPr lang="ru-RU" dirty="0"/>
              <a:t>…</a:t>
            </a:r>
          </a:p>
          <a:p>
            <a:r>
              <a:rPr lang="ru-RU" dirty="0"/>
              <a:t>     І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промисловості</a:t>
            </a:r>
            <a:r>
              <a:rPr lang="ru-RU" dirty="0"/>
              <a:t>: при </a:t>
            </a:r>
            <a:r>
              <a:rPr lang="ru-RU" dirty="0" err="1"/>
              <a:t>переробці</a:t>
            </a:r>
            <a:r>
              <a:rPr lang="ru-RU" dirty="0"/>
              <a:t> </a:t>
            </a:r>
            <a:r>
              <a:rPr lang="ru-RU" dirty="0" err="1"/>
              <a:t>цукру</a:t>
            </a:r>
            <a:r>
              <a:rPr lang="ru-RU" dirty="0"/>
              <a:t>, </a:t>
            </a:r>
            <a:r>
              <a:rPr lang="ru-RU" dirty="0" err="1"/>
              <a:t>одержанні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 і </a:t>
            </a:r>
            <a:r>
              <a:rPr lang="ru-RU" dirty="0" err="1"/>
              <a:t>білків</a:t>
            </a:r>
            <a:r>
              <a:rPr lang="ru-RU" dirty="0"/>
              <a:t>. У </a:t>
            </a:r>
            <a:r>
              <a:rPr lang="ru-RU" dirty="0" err="1"/>
              <a:t>мийні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прискорюють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</a:t>
            </a:r>
            <a:r>
              <a:rPr lang="ru-RU" dirty="0" err="1"/>
              <a:t>білкової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</a:t>
            </a:r>
            <a:r>
              <a:rPr lang="ru-RU" dirty="0" err="1"/>
              <a:t>Універсальні</a:t>
            </a:r>
            <a:r>
              <a:rPr lang="ru-RU" dirty="0"/>
              <a:t> </a:t>
            </a:r>
            <a:r>
              <a:rPr lang="ru-RU" dirty="0" err="1"/>
              <a:t>пральні</a:t>
            </a:r>
            <a:r>
              <a:rPr lang="ru-RU" dirty="0"/>
              <a:t> порошки для 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плям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поту,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білкових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біодобавки</a:t>
            </a:r>
            <a:r>
              <a:rPr lang="ru-RU" dirty="0"/>
              <a:t> й </a:t>
            </a:r>
            <a:r>
              <a:rPr lang="ru-RU" dirty="0" err="1"/>
              <a:t>ферменти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Істотна</a:t>
            </a:r>
            <a:r>
              <a:rPr lang="ru-RU" dirty="0"/>
              <a:t> риса </a:t>
            </a:r>
            <a:r>
              <a:rPr lang="ru-RU" dirty="0" err="1"/>
              <a:t>сучасної</a:t>
            </a:r>
            <a:r>
              <a:rPr lang="ru-RU" dirty="0"/>
              <a:t> 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– </a:t>
            </a:r>
            <a:r>
              <a:rPr lang="ru-RU" dirty="0" err="1"/>
              <a:t>здійснення</a:t>
            </a:r>
            <a:r>
              <a:rPr lang="ru-RU" dirty="0"/>
              <a:t>  </a:t>
            </a:r>
            <a:r>
              <a:rPr lang="ru-RU" dirty="0" err="1"/>
              <a:t>процесів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 </a:t>
            </a:r>
            <a:r>
              <a:rPr lang="ru-RU" dirty="0" err="1"/>
              <a:t>каталізаторів</a:t>
            </a:r>
            <a:r>
              <a:rPr lang="ru-RU" dirty="0"/>
              <a:t>. Без них,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перетворити</a:t>
            </a:r>
            <a:r>
              <a:rPr lang="ru-RU" dirty="0"/>
              <a:t> </a:t>
            </a:r>
            <a:r>
              <a:rPr lang="ru-RU" dirty="0" err="1"/>
              <a:t>олію</a:t>
            </a:r>
            <a:r>
              <a:rPr lang="ru-RU" dirty="0"/>
              <a:t> на маргарин. </a:t>
            </a:r>
          </a:p>
          <a:p>
            <a:r>
              <a:rPr lang="ru-RU" dirty="0"/>
              <a:t>      </a:t>
            </a:r>
            <a:r>
              <a:rPr lang="ru-RU" dirty="0" err="1"/>
              <a:t>Каталітичні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газуватих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каталізатори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автомобільних</a:t>
            </a:r>
            <a:r>
              <a:rPr lang="ru-RU" dirty="0"/>
              <a:t> </a:t>
            </a:r>
            <a:r>
              <a:rPr lang="ru-RU" dirty="0" err="1"/>
              <a:t>вихлопних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6504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/>
              <a:t>КОЛООБІГ</a:t>
            </a:r>
            <a:br>
              <a:rPr lang="ru-RU" dirty="0"/>
            </a:br>
            <a:r>
              <a:rPr lang="ru-RU" dirty="0"/>
              <a:t>ОКСИГЕНУ В ПРИРОДІ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Колообіг</a:t>
            </a:r>
            <a:r>
              <a:rPr lang="ru-RU" dirty="0"/>
              <a:t> </a:t>
            </a:r>
            <a:r>
              <a:rPr lang="ru-RU" dirty="0" err="1"/>
              <a:t>Оксисену</a:t>
            </a:r>
            <a:r>
              <a:rPr lang="ru-RU" dirty="0"/>
              <a:t> в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процесах</a:t>
            </a:r>
            <a:r>
              <a:rPr lang="ru-RU" dirty="0"/>
              <a:t> фотосинтезу  та </a:t>
            </a:r>
            <a:r>
              <a:rPr lang="ru-RU" dirty="0" err="1"/>
              <a:t>дихання</a:t>
            </a:r>
            <a:r>
              <a:rPr lang="ru-RU" dirty="0"/>
              <a:t> і </a:t>
            </a:r>
            <a:r>
              <a:rPr lang="ru-RU" dirty="0" err="1"/>
              <a:t>горіння</a:t>
            </a:r>
            <a:r>
              <a:rPr lang="ru-RU" dirty="0"/>
              <a:t>. </a:t>
            </a:r>
            <a:r>
              <a:rPr lang="ru-RU" dirty="0" err="1"/>
              <a:t>Рослини</a:t>
            </a:r>
            <a:r>
              <a:rPr lang="ru-RU" dirty="0"/>
              <a:t> в </a:t>
            </a:r>
            <a:r>
              <a:rPr lang="ru-RU" dirty="0" err="1"/>
              <a:t>процесах</a:t>
            </a:r>
            <a:r>
              <a:rPr lang="ru-RU" dirty="0"/>
              <a:t> фотосинтезу, </a:t>
            </a:r>
            <a:r>
              <a:rPr lang="ru-RU" dirty="0" err="1"/>
              <a:t>використовуючи</a:t>
            </a:r>
            <a:r>
              <a:rPr lang="ru-RU" dirty="0"/>
              <a:t> воду та </a:t>
            </a:r>
            <a:r>
              <a:rPr lang="ru-RU" dirty="0" err="1"/>
              <a:t>вуглекислий</a:t>
            </a:r>
            <a:r>
              <a:rPr lang="ru-RU" dirty="0"/>
              <a:t> газ,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поживні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та </a:t>
            </a:r>
            <a:r>
              <a:rPr lang="ru-RU" dirty="0" err="1"/>
              <a:t>кисень</a:t>
            </a:r>
            <a:r>
              <a:rPr lang="ru-RU" dirty="0"/>
              <a:t>.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живляться</a:t>
            </a:r>
            <a:r>
              <a:rPr lang="ru-RU" dirty="0"/>
              <a:t> </a:t>
            </a:r>
            <a:r>
              <a:rPr lang="ru-RU" dirty="0" err="1"/>
              <a:t>рослинами</a:t>
            </a:r>
            <a:r>
              <a:rPr lang="ru-RU" dirty="0"/>
              <a:t> та </a:t>
            </a:r>
            <a:r>
              <a:rPr lang="ru-RU" dirty="0" err="1"/>
              <a:t>дихають</a:t>
            </a:r>
            <a:r>
              <a:rPr lang="ru-RU" dirty="0"/>
              <a:t> киснем.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вуглекислий</a:t>
            </a:r>
            <a:r>
              <a:rPr lang="ru-RU" dirty="0"/>
              <a:t> газ та воду, як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окиснення</a:t>
            </a:r>
            <a:r>
              <a:rPr lang="ru-RU" dirty="0"/>
              <a:t>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вуглекислий</a:t>
            </a:r>
            <a:r>
              <a:rPr lang="ru-RU" dirty="0"/>
              <a:t> газ та вода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рослинами</a:t>
            </a:r>
            <a:r>
              <a:rPr lang="ru-RU" dirty="0"/>
              <a:t> та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в </a:t>
            </a:r>
            <a:r>
              <a:rPr lang="ru-RU" dirty="0" err="1"/>
              <a:t>колообіг</a:t>
            </a:r>
            <a:r>
              <a:rPr lang="ru-RU" dirty="0"/>
              <a:t>.</a:t>
            </a:r>
          </a:p>
          <a:p>
            <a:r>
              <a:rPr lang="ru-RU" dirty="0"/>
              <a:t>      Весь </a:t>
            </a:r>
            <a:r>
              <a:rPr lang="ru-RU" dirty="0" err="1"/>
              <a:t>Оксисен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 входить до  складу </a:t>
            </a:r>
            <a:r>
              <a:rPr lang="ru-RU" dirty="0" err="1"/>
              <a:t>повітря</a:t>
            </a:r>
            <a:r>
              <a:rPr lang="ru-RU" dirty="0"/>
              <a:t>,  проходить </a:t>
            </a:r>
            <a:r>
              <a:rPr lang="ru-RU" dirty="0" err="1"/>
              <a:t>крізь</a:t>
            </a:r>
            <a:r>
              <a:rPr lang="ru-RU" dirty="0"/>
              <a:t> живу </a:t>
            </a:r>
            <a:r>
              <a:rPr lang="ru-RU" dirty="0" err="1"/>
              <a:t>речовину</a:t>
            </a:r>
            <a:r>
              <a:rPr lang="ru-RU" dirty="0"/>
              <a:t>  </a:t>
            </a:r>
            <a:r>
              <a:rPr lang="ru-RU" dirty="0" err="1"/>
              <a:t>приблизно</a:t>
            </a:r>
            <a:r>
              <a:rPr lang="ru-RU" dirty="0"/>
              <a:t>  за  </a:t>
            </a:r>
            <a:r>
              <a:rPr lang="ru-RU" dirty="0" err="1"/>
              <a:t>дві</a:t>
            </a:r>
            <a:r>
              <a:rPr lang="ru-RU" dirty="0"/>
              <a:t> 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Хімічна</a:t>
            </a:r>
            <a:r>
              <a:rPr lang="ru-RU" dirty="0"/>
              <a:t> рота </a:t>
            </a:r>
            <a:r>
              <a:rPr lang="ru-RU" dirty="0" err="1"/>
              <a:t>рослин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фотосинтезу </a:t>
            </a:r>
            <a:r>
              <a:rPr lang="ru-RU" dirty="0" err="1"/>
              <a:t>величезна</a:t>
            </a:r>
            <a:r>
              <a:rPr lang="ru-RU" dirty="0"/>
              <a:t>: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 </a:t>
            </a:r>
            <a:r>
              <a:rPr lang="ru-RU" dirty="0" err="1"/>
              <a:t>приблизно</a:t>
            </a:r>
            <a:r>
              <a:rPr lang="ru-RU" dirty="0"/>
              <a:t> 177 </a:t>
            </a:r>
            <a:r>
              <a:rPr lang="ru-RU" dirty="0" err="1"/>
              <a:t>млдр</a:t>
            </a:r>
            <a:r>
              <a:rPr lang="ru-RU" dirty="0"/>
              <a:t>. т.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у 1000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електростанціями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7673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БІОЛОГІЧНА РОЛЬ ОКСИГЕНУ І КИСНЮ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2292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 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почав </a:t>
            </a:r>
            <a:r>
              <a:rPr lang="ru-RU" dirty="0" err="1"/>
              <a:t>накопичуватися</a:t>
            </a:r>
            <a:r>
              <a:rPr lang="ru-RU" dirty="0"/>
              <a:t> 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фото </a:t>
            </a:r>
            <a:r>
              <a:rPr lang="ru-RU" dirty="0" err="1"/>
              <a:t>синтезуючих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У </a:t>
            </a:r>
            <a:r>
              <a:rPr lang="ru-RU" dirty="0" err="1"/>
              <a:t>середньому</a:t>
            </a:r>
            <a:r>
              <a:rPr lang="ru-RU" dirty="0"/>
              <a:t> за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увесь </a:t>
            </a:r>
            <a:r>
              <a:rPr lang="ru-RU" dirty="0" err="1"/>
              <a:t>атмосферний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проходить цикл фотосинтезу. </a:t>
            </a:r>
          </a:p>
          <a:p>
            <a:r>
              <a:rPr lang="ru-RU" dirty="0"/>
              <a:t>     </a:t>
            </a:r>
            <a:r>
              <a:rPr lang="ru-RU" dirty="0" err="1"/>
              <a:t>Оксисен</a:t>
            </a:r>
            <a:r>
              <a:rPr lang="ru-RU" dirty="0"/>
              <a:t> –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рослині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тварині</a:t>
            </a:r>
            <a:r>
              <a:rPr lang="ru-RU" dirty="0"/>
              <a:t>  </a:t>
            </a:r>
            <a:r>
              <a:rPr lang="ru-RU" dirty="0" err="1"/>
              <a:t>Оксисену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. У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70 кг 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Оксисену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становить  43 кг.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і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надходить</a:t>
            </a:r>
            <a:r>
              <a:rPr lang="ru-RU" dirty="0"/>
              <a:t> через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та з водою.</a:t>
            </a:r>
          </a:p>
          <a:p>
            <a:r>
              <a:rPr lang="ru-RU" dirty="0"/>
              <a:t>    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, </a:t>
            </a:r>
            <a:r>
              <a:rPr lang="ru-RU" dirty="0" err="1"/>
              <a:t>гниття</a:t>
            </a:r>
            <a:r>
              <a:rPr lang="ru-RU" dirty="0"/>
              <a:t> й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компенсується</a:t>
            </a:r>
            <a:r>
              <a:rPr lang="ru-RU" dirty="0"/>
              <a:t> киснем,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при </a:t>
            </a:r>
            <a:r>
              <a:rPr lang="ru-RU" dirty="0" err="1"/>
              <a:t>фотосинтезі</a:t>
            </a:r>
            <a:r>
              <a:rPr lang="ru-RU" dirty="0"/>
              <a:t>. У </a:t>
            </a:r>
            <a:r>
              <a:rPr lang="ru-RU" dirty="0" err="1"/>
              <a:t>природі</a:t>
            </a:r>
            <a:r>
              <a:rPr lang="ru-RU" dirty="0"/>
              <a:t>  </a:t>
            </a:r>
            <a:r>
              <a:rPr lang="ru-RU" dirty="0" err="1"/>
              <a:t>безупинно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колообіг</a:t>
            </a:r>
            <a:r>
              <a:rPr lang="ru-RU" dirty="0"/>
              <a:t> </a:t>
            </a:r>
            <a:r>
              <a:rPr lang="ru-RU" dirty="0" err="1"/>
              <a:t>Оксисену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сталість</a:t>
            </a:r>
            <a:r>
              <a:rPr lang="ru-RU" dirty="0"/>
              <a:t> складу атмосферного </a:t>
            </a:r>
            <a:r>
              <a:rPr lang="ru-RU" dirty="0" err="1"/>
              <a:t>повітря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 </a:t>
            </a:r>
            <a:r>
              <a:rPr lang="ru-RU" dirty="0" err="1"/>
              <a:t>Оксисен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колообіг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води.</a:t>
            </a:r>
          </a:p>
          <a:p>
            <a:r>
              <a:rPr lang="ru-RU" dirty="0"/>
              <a:t>     </a:t>
            </a:r>
            <a:r>
              <a:rPr lang="ru-RU" dirty="0" err="1"/>
              <a:t>Колообіг</a:t>
            </a:r>
            <a:r>
              <a:rPr lang="ru-RU" dirty="0"/>
              <a:t> Оксигену є </a:t>
            </a:r>
            <a:r>
              <a:rPr lang="ru-RU" dirty="0" err="1"/>
              <a:t>планетарним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повязує</a:t>
            </a:r>
            <a:r>
              <a:rPr lang="ru-RU" dirty="0"/>
              <a:t> атмосферу і </a:t>
            </a:r>
            <a:r>
              <a:rPr lang="ru-RU" dirty="0" err="1"/>
              <a:t>гідросферу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земною </a:t>
            </a:r>
            <a:r>
              <a:rPr lang="ru-RU" dirty="0" err="1"/>
              <a:t>корою</a:t>
            </a:r>
            <a:r>
              <a:rPr lang="ru-RU" dirty="0"/>
              <a:t>. </a:t>
            </a:r>
            <a:r>
              <a:rPr lang="ru-RU" dirty="0" err="1"/>
              <a:t>Ключові</a:t>
            </a:r>
            <a:r>
              <a:rPr lang="ru-RU" dirty="0"/>
              <a:t> ланки коло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Оксисену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  <a:p>
            <a:r>
              <a:rPr lang="ru-RU" dirty="0"/>
              <a:t>•	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з води і </a:t>
            </a:r>
            <a:r>
              <a:rPr lang="ru-RU" dirty="0" err="1"/>
              <a:t>вуглекислого</a:t>
            </a:r>
            <a:r>
              <a:rPr lang="ru-RU" dirty="0"/>
              <a:t> газу при </a:t>
            </a:r>
            <a:r>
              <a:rPr lang="ru-RU" dirty="0" err="1"/>
              <a:t>фотосинтезі</a:t>
            </a:r>
            <a:r>
              <a:rPr lang="ru-RU" dirty="0"/>
              <a:t> в </a:t>
            </a:r>
            <a:r>
              <a:rPr lang="ru-RU" dirty="0" err="1"/>
              <a:t>зелених</a:t>
            </a:r>
            <a:r>
              <a:rPr lang="ru-RU" dirty="0"/>
              <a:t> </a:t>
            </a:r>
            <a:r>
              <a:rPr lang="ru-RU" dirty="0" err="1"/>
              <a:t>рослинах</a:t>
            </a:r>
            <a:r>
              <a:rPr lang="ru-RU" dirty="0"/>
              <a:t>; при  </a:t>
            </a:r>
            <a:r>
              <a:rPr lang="ru-RU" dirty="0" err="1"/>
              <a:t>розкладанні</a:t>
            </a:r>
            <a:r>
              <a:rPr lang="ru-RU" dirty="0"/>
              <a:t> </a:t>
            </a:r>
            <a:r>
              <a:rPr lang="ru-RU" dirty="0" err="1"/>
              <a:t>водяної</a:t>
            </a:r>
            <a:r>
              <a:rPr lang="ru-RU" dirty="0"/>
              <a:t> пари та озону у </a:t>
            </a:r>
            <a:r>
              <a:rPr lang="ru-RU" dirty="0" err="1"/>
              <a:t>верхніх</a:t>
            </a:r>
            <a:r>
              <a:rPr lang="ru-RU" dirty="0"/>
              <a:t> шарах </a:t>
            </a:r>
            <a:r>
              <a:rPr lang="ru-RU" dirty="0" err="1"/>
              <a:t>атмосфери</a:t>
            </a:r>
            <a:r>
              <a:rPr lang="ru-RU" dirty="0"/>
              <a:t>  </a:t>
            </a:r>
            <a:r>
              <a:rPr lang="ru-RU" dirty="0" err="1"/>
              <a:t>рід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ультрафіолетових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.</a:t>
            </a:r>
          </a:p>
          <a:p>
            <a:r>
              <a:rPr lang="ru-RU" dirty="0"/>
              <a:t>•	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для </a:t>
            </a:r>
            <a:r>
              <a:rPr lang="ru-RU" dirty="0" err="1"/>
              <a:t>видихання</a:t>
            </a:r>
            <a:r>
              <a:rPr lang="ru-RU" dirty="0"/>
              <a:t>,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окиснення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і </a:t>
            </a:r>
            <a:r>
              <a:rPr lang="ru-RU" dirty="0" err="1"/>
              <a:t>неорганічних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одними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вода і </a:t>
            </a:r>
            <a:r>
              <a:rPr lang="ru-RU" dirty="0" err="1"/>
              <a:t>вуглекислий</a:t>
            </a:r>
            <a:r>
              <a:rPr lang="ru-RU" dirty="0"/>
              <a:t> газ.</a:t>
            </a:r>
          </a:p>
          <a:p>
            <a:r>
              <a:rPr lang="ru-RU" dirty="0"/>
              <a:t>•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утворених</a:t>
            </a:r>
            <a:r>
              <a:rPr lang="ru-RU" dirty="0"/>
              <a:t> води та </a:t>
            </a:r>
            <a:r>
              <a:rPr lang="ru-RU" dirty="0" err="1"/>
              <a:t>вуглекислого</a:t>
            </a:r>
            <a:r>
              <a:rPr lang="ru-RU" dirty="0"/>
              <a:t> газу в новому </a:t>
            </a:r>
            <a:r>
              <a:rPr lang="ru-RU" dirty="0" err="1"/>
              <a:t>циклі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Оксисену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24173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ЗАСТОСУВАННЯ   КИСНЮ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50120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Чистий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вуглекислим</a:t>
            </a:r>
            <a:r>
              <a:rPr lang="ru-RU" dirty="0"/>
              <a:t> газом </a:t>
            </a:r>
            <a:r>
              <a:rPr lang="ru-RU" dirty="0" err="1"/>
              <a:t>використовують</a:t>
            </a:r>
            <a:r>
              <a:rPr lang="ru-RU" dirty="0"/>
              <a:t> при </a:t>
            </a:r>
            <a:r>
              <a:rPr lang="ru-RU" dirty="0" err="1"/>
              <a:t>ослабленні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в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, при </a:t>
            </a:r>
            <a:r>
              <a:rPr lang="ru-RU" dirty="0" err="1"/>
              <a:t>отруєннях</a:t>
            </a:r>
            <a:r>
              <a:rPr lang="ru-RU" dirty="0"/>
              <a:t>, </a:t>
            </a:r>
            <a:r>
              <a:rPr lang="ru-RU" dirty="0" err="1"/>
              <a:t>інтоксикаціях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… </a:t>
            </a:r>
            <a:r>
              <a:rPr lang="ru-RU" dirty="0" err="1"/>
              <a:t>Кисень</a:t>
            </a:r>
            <a:r>
              <a:rPr lang="ru-RU" dirty="0"/>
              <a:t> 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у </a:t>
            </a:r>
            <a:r>
              <a:rPr lang="ru-RU" dirty="0" err="1"/>
              <a:t>медицині</a:t>
            </a:r>
            <a:r>
              <a:rPr lang="ru-RU" dirty="0"/>
              <a:t> -  для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хвороб.</a:t>
            </a:r>
          </a:p>
          <a:p>
            <a:r>
              <a:rPr lang="ru-RU" dirty="0"/>
              <a:t>     Для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 у </a:t>
            </a:r>
            <a:r>
              <a:rPr lang="ru-RU" dirty="0" err="1"/>
              <a:t>разі</a:t>
            </a:r>
            <a:r>
              <a:rPr lang="ru-RU" dirty="0"/>
              <a:t> кисне6вої </a:t>
            </a:r>
            <a:r>
              <a:rPr lang="ru-RU" dirty="0" err="1"/>
              <a:t>недостатності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кисневі</a:t>
            </a:r>
            <a:r>
              <a:rPr lang="ru-RU" dirty="0"/>
              <a:t> </a:t>
            </a:r>
            <a:r>
              <a:rPr lang="ru-RU" dirty="0" err="1"/>
              <a:t>коктейлі</a:t>
            </a:r>
            <a:r>
              <a:rPr lang="ru-RU" dirty="0"/>
              <a:t> (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пропусканням</a:t>
            </a:r>
            <a:r>
              <a:rPr lang="ru-RU" dirty="0"/>
              <a:t>  </a:t>
            </a:r>
            <a:r>
              <a:rPr lang="ru-RU" dirty="0" err="1"/>
              <a:t>кисню</a:t>
            </a:r>
            <a:r>
              <a:rPr lang="ru-RU" dirty="0"/>
              <a:t>). В </a:t>
            </a:r>
            <a:r>
              <a:rPr lang="ru-RU" dirty="0" err="1"/>
              <a:t>одержану</a:t>
            </a:r>
            <a:r>
              <a:rPr lang="ru-RU" dirty="0"/>
              <a:t> </a:t>
            </a:r>
            <a:r>
              <a:rPr lang="ru-RU" dirty="0" err="1"/>
              <a:t>піну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настої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глюкозу, </a:t>
            </a:r>
            <a:r>
              <a:rPr lang="ru-RU" dirty="0" err="1"/>
              <a:t>вітаміни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вдихання</a:t>
            </a:r>
            <a:r>
              <a:rPr lang="ru-RU" dirty="0"/>
              <a:t> </a:t>
            </a:r>
            <a:r>
              <a:rPr lang="ru-RU" dirty="0" err="1"/>
              <a:t>збагаченого</a:t>
            </a:r>
            <a:r>
              <a:rPr lang="ru-RU" dirty="0"/>
              <a:t> киснем </a:t>
            </a:r>
            <a:r>
              <a:rPr lang="ru-RU" dirty="0" err="1"/>
              <a:t>повітря</a:t>
            </a:r>
            <a:r>
              <a:rPr lang="ru-RU" dirty="0"/>
              <a:t>  </a:t>
            </a:r>
            <a:r>
              <a:rPr lang="ru-RU" dirty="0" err="1"/>
              <a:t>небезпечне</a:t>
            </a:r>
            <a:r>
              <a:rPr lang="ru-RU" dirty="0"/>
              <a:t> для </a:t>
            </a:r>
            <a:r>
              <a:rPr lang="ru-RU" dirty="0" err="1"/>
              <a:t>здоровя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: </a:t>
            </a:r>
            <a:r>
              <a:rPr lang="ru-RU" dirty="0" err="1"/>
              <a:t>спричиняють</a:t>
            </a:r>
            <a:r>
              <a:rPr lang="ru-RU" dirty="0"/>
              <a:t> 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у </a:t>
            </a:r>
            <a:r>
              <a:rPr lang="ru-RU" dirty="0" err="1"/>
              <a:t>живих</a:t>
            </a:r>
            <a:r>
              <a:rPr lang="ru-RU" dirty="0"/>
              <a:t> тканинах. </a:t>
            </a:r>
            <a:r>
              <a:rPr lang="ru-RU" dirty="0" err="1"/>
              <a:t>Мешканці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 не </a:t>
            </a:r>
            <a:r>
              <a:rPr lang="ru-RU" dirty="0" err="1"/>
              <a:t>потерпають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кисневої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пристосувався</a:t>
            </a:r>
            <a:r>
              <a:rPr lang="ru-RU" dirty="0"/>
              <a:t> до </a:t>
            </a:r>
            <a:r>
              <a:rPr lang="ru-RU" dirty="0" err="1"/>
              <a:t>екстремальних</a:t>
            </a:r>
            <a:r>
              <a:rPr lang="ru-RU" dirty="0"/>
              <a:t> умов: </a:t>
            </a:r>
            <a:r>
              <a:rPr lang="ru-RU" dirty="0" err="1"/>
              <a:t>інтенсивніше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,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. </a:t>
            </a:r>
          </a:p>
          <a:p>
            <a:r>
              <a:rPr lang="ru-RU" dirty="0"/>
              <a:t>     </a:t>
            </a:r>
            <a:r>
              <a:rPr lang="ru-RU" dirty="0" err="1"/>
              <a:t>Балони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космонавтів</a:t>
            </a:r>
            <a:r>
              <a:rPr lang="ru-RU" dirty="0"/>
              <a:t>, </a:t>
            </a:r>
            <a:r>
              <a:rPr lang="ru-RU" dirty="0" err="1"/>
              <a:t>льотчиків</a:t>
            </a:r>
            <a:r>
              <a:rPr lang="ru-RU" dirty="0"/>
              <a:t>, </a:t>
            </a:r>
            <a:r>
              <a:rPr lang="ru-RU" dirty="0" err="1"/>
              <a:t>водолазів</a:t>
            </a:r>
            <a:r>
              <a:rPr lang="ru-RU" dirty="0"/>
              <a:t>, </a:t>
            </a:r>
            <a:r>
              <a:rPr lang="ru-RU" dirty="0" err="1"/>
              <a:t>аквалангістів</a:t>
            </a:r>
            <a:r>
              <a:rPr lang="ru-RU" dirty="0"/>
              <a:t>, </a:t>
            </a:r>
            <a:r>
              <a:rPr lang="ru-RU" dirty="0" err="1"/>
              <a:t>пожежників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.</a:t>
            </a:r>
          </a:p>
          <a:p>
            <a:r>
              <a:rPr lang="ru-RU" dirty="0" err="1"/>
              <a:t>Повідьне</a:t>
            </a:r>
            <a:r>
              <a:rPr lang="ru-RU" dirty="0"/>
              <a:t> </a:t>
            </a:r>
            <a:r>
              <a:rPr lang="ru-RU" dirty="0" err="1"/>
              <a:t>окиснення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в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організмі</a:t>
            </a:r>
            <a:r>
              <a:rPr lang="ru-RU" dirty="0"/>
              <a:t> – «</a:t>
            </a:r>
            <a:r>
              <a:rPr lang="ru-RU" dirty="0" err="1"/>
              <a:t>енергетична</a:t>
            </a:r>
            <a:r>
              <a:rPr lang="ru-RU" dirty="0"/>
              <a:t> база </a:t>
            </a:r>
            <a:r>
              <a:rPr lang="ru-RU" dirty="0" err="1"/>
              <a:t>життя</a:t>
            </a:r>
            <a:r>
              <a:rPr lang="ru-RU" dirty="0"/>
              <a:t>». А </a:t>
            </a:r>
            <a:r>
              <a:rPr lang="ru-RU" dirty="0" err="1"/>
              <a:t>теплову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яка </a:t>
            </a:r>
            <a:r>
              <a:rPr lang="ru-RU" dirty="0" err="1"/>
              <a:t>виділяється</a:t>
            </a:r>
            <a:r>
              <a:rPr lang="ru-RU" dirty="0"/>
              <a:t> при </a:t>
            </a:r>
            <a:r>
              <a:rPr lang="ru-RU" dirty="0" err="1"/>
              <a:t>окисненні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і гною,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обігріву</a:t>
            </a:r>
            <a:r>
              <a:rPr lang="ru-RU" dirty="0"/>
              <a:t> </a:t>
            </a:r>
            <a:r>
              <a:rPr lang="ru-RU" dirty="0" err="1"/>
              <a:t>парників</a:t>
            </a:r>
            <a:r>
              <a:rPr lang="ru-RU" dirty="0"/>
              <a:t>…</a:t>
            </a:r>
          </a:p>
          <a:p>
            <a:r>
              <a:rPr lang="ru-RU" dirty="0"/>
              <a:t>    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в </a:t>
            </a:r>
            <a:r>
              <a:rPr lang="ru-RU" dirty="0" err="1"/>
              <a:t>рільництві</a:t>
            </a:r>
            <a:r>
              <a:rPr lang="ru-RU" dirty="0"/>
              <a:t>: </a:t>
            </a:r>
            <a:r>
              <a:rPr lang="ru-RU" dirty="0" err="1"/>
              <a:t>передпосівне</a:t>
            </a:r>
            <a:r>
              <a:rPr lang="ru-RU" dirty="0"/>
              <a:t> </a:t>
            </a:r>
            <a:r>
              <a:rPr lang="ru-RU" dirty="0" err="1"/>
              <a:t>намочування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в </a:t>
            </a:r>
            <a:r>
              <a:rPr lang="ru-RU" dirty="0" err="1"/>
              <a:t>насиченій</a:t>
            </a:r>
            <a:r>
              <a:rPr lang="ru-RU" dirty="0"/>
              <a:t> киснем </a:t>
            </a:r>
            <a:r>
              <a:rPr lang="ru-RU" dirty="0" err="1"/>
              <a:t>воді</a:t>
            </a:r>
            <a:r>
              <a:rPr lang="ru-RU" dirty="0"/>
              <a:t> – </a:t>
            </a:r>
            <a:r>
              <a:rPr lang="ru-RU" dirty="0" err="1"/>
              <a:t>прискорює</a:t>
            </a:r>
            <a:r>
              <a:rPr lang="ru-RU" dirty="0"/>
              <a:t> </a:t>
            </a:r>
            <a:r>
              <a:rPr lang="ru-RU" dirty="0" err="1"/>
              <a:t>проростання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 і </a:t>
            </a:r>
            <a:r>
              <a:rPr lang="ru-RU" dirty="0" err="1"/>
              <a:t>польову</a:t>
            </a:r>
            <a:r>
              <a:rPr lang="ru-RU" dirty="0"/>
              <a:t> </a:t>
            </a:r>
            <a:r>
              <a:rPr lang="ru-RU" dirty="0" err="1"/>
              <a:t>схожість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киснем </a:t>
            </a:r>
            <a:r>
              <a:rPr lang="ru-RU" dirty="0" err="1"/>
              <a:t>прискорює</a:t>
            </a:r>
            <a:r>
              <a:rPr lang="ru-RU" dirty="0"/>
              <a:t> в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:  є основою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 та </a:t>
            </a:r>
            <a:r>
              <a:rPr lang="ru-RU" dirty="0" err="1"/>
              <a:t>металургії</a:t>
            </a:r>
            <a:r>
              <a:rPr lang="ru-RU" dirty="0"/>
              <a:t>.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температур -  </a:t>
            </a:r>
            <a:r>
              <a:rPr lang="ru-RU" dirty="0" err="1"/>
              <a:t>вибухові</a:t>
            </a:r>
            <a:r>
              <a:rPr lang="ru-RU" dirty="0"/>
              <a:t> 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підривних</a:t>
            </a:r>
            <a:r>
              <a:rPr lang="ru-RU" dirty="0"/>
              <a:t> роботах. </a:t>
            </a:r>
            <a:r>
              <a:rPr lang="ru-RU" dirty="0" err="1"/>
              <a:t>Рідкий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–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окисник</a:t>
            </a:r>
            <a:r>
              <a:rPr lang="ru-RU" dirty="0"/>
              <a:t>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</a:t>
            </a:r>
          </a:p>
          <a:p>
            <a:r>
              <a:rPr lang="ru-RU" dirty="0"/>
              <a:t>       </a:t>
            </a:r>
            <a:r>
              <a:rPr lang="ru-RU" dirty="0" err="1"/>
              <a:t>Підкоряючи</a:t>
            </a:r>
            <a:r>
              <a:rPr lang="ru-RU" dirty="0"/>
              <a:t> космос, </a:t>
            </a:r>
            <a:r>
              <a:rPr lang="ru-RU" dirty="0" err="1"/>
              <a:t>дбайте</a:t>
            </a:r>
            <a:r>
              <a:rPr lang="ru-RU" dirty="0"/>
              <a:t> про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. Треба </a:t>
            </a:r>
            <a:r>
              <a:rPr lang="ru-RU" dirty="0" err="1"/>
              <a:t>дбати</a:t>
            </a:r>
            <a:r>
              <a:rPr lang="ru-RU" dirty="0"/>
              <a:t> про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: 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зниженню</a:t>
            </a:r>
            <a:r>
              <a:rPr lang="ru-RU" dirty="0"/>
              <a:t> </a:t>
            </a:r>
            <a:r>
              <a:rPr lang="ru-RU" dirty="0" err="1"/>
              <a:t>перепадів</a:t>
            </a:r>
            <a:r>
              <a:rPr lang="ru-RU" dirty="0"/>
              <a:t> температур, </a:t>
            </a:r>
            <a:r>
              <a:rPr lang="ru-RU" dirty="0" err="1"/>
              <a:t>рівнів</a:t>
            </a:r>
            <a:r>
              <a:rPr lang="ru-RU" dirty="0"/>
              <a:t> шуму та </a:t>
            </a:r>
            <a:r>
              <a:rPr lang="ru-RU" dirty="0" err="1"/>
              <a:t>електромагнітних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.               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88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ТЕМПЕРАТУРА  ЗАЙМАННЯ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71723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Температура </a:t>
            </a:r>
            <a:r>
              <a:rPr lang="ru-RU" dirty="0" err="1"/>
              <a:t>займання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ru-RU" dirty="0"/>
              <a:t> 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Гас </a:t>
            </a:r>
            <a:r>
              <a:rPr lang="ru-RU" dirty="0" err="1"/>
              <a:t>загоряється</a:t>
            </a:r>
            <a:r>
              <a:rPr lang="ru-RU" dirty="0"/>
              <a:t>  при  400*С, </a:t>
            </a:r>
            <a:r>
              <a:rPr lang="ru-RU" dirty="0" err="1"/>
              <a:t>сірка</a:t>
            </a:r>
            <a:r>
              <a:rPr lang="ru-RU" dirty="0"/>
              <a:t> – при  450*С, </a:t>
            </a:r>
            <a:r>
              <a:rPr lang="ru-RU" dirty="0" err="1"/>
              <a:t>деревний</a:t>
            </a:r>
            <a:r>
              <a:rPr lang="ru-RU" dirty="0"/>
              <a:t> пил – при  610*С, </a:t>
            </a:r>
            <a:r>
              <a:rPr lang="ru-RU" dirty="0" err="1"/>
              <a:t>білий</a:t>
            </a:r>
            <a:r>
              <a:rPr lang="ru-RU" dirty="0"/>
              <a:t> фосфор – при  45-60 *С (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степеня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подрібнення</a:t>
            </a:r>
            <a:r>
              <a:rPr lang="ru-RU" dirty="0"/>
              <a:t>).   Для </a:t>
            </a:r>
            <a:r>
              <a:rPr lang="ru-RU" dirty="0" err="1"/>
              <a:t>продовження</a:t>
            </a:r>
            <a:r>
              <a:rPr lang="ru-RU" dirty="0"/>
              <a:t>  </a:t>
            </a:r>
            <a:r>
              <a:rPr lang="ru-RU" dirty="0" err="1"/>
              <a:t>горіння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почалося</a:t>
            </a:r>
            <a:r>
              <a:rPr lang="ru-RU" dirty="0"/>
              <a:t>, подальше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потрібне</a:t>
            </a:r>
            <a:r>
              <a:rPr lang="ru-RU" dirty="0"/>
              <a:t>.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нагрівається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тепла, яке </a:t>
            </a:r>
            <a:r>
              <a:rPr lang="ru-RU" dirty="0" err="1"/>
              <a:t>виділяється</a:t>
            </a:r>
            <a:r>
              <a:rPr lang="ru-RU" dirty="0"/>
              <a:t> при </a:t>
            </a:r>
            <a:r>
              <a:rPr lang="ru-RU" dirty="0" err="1"/>
              <a:t>горінні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спалювання</a:t>
            </a:r>
            <a:r>
              <a:rPr lang="ru-RU" dirty="0"/>
              <a:t> будь –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прихована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тепла і </a:t>
            </a:r>
            <a:r>
              <a:rPr lang="ru-RU" dirty="0" err="1"/>
              <a:t>світла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скібка</a:t>
            </a:r>
            <a:r>
              <a:rPr lang="ru-RU" dirty="0"/>
              <a:t> почала </a:t>
            </a:r>
            <a:r>
              <a:rPr lang="ru-RU" dirty="0" err="1"/>
              <a:t>горіти</a:t>
            </a:r>
            <a:r>
              <a:rPr lang="ru-RU" dirty="0"/>
              <a:t>, ми вводимо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кінчик</a:t>
            </a:r>
            <a:r>
              <a:rPr lang="ru-RU" dirty="0"/>
              <a:t> у </a:t>
            </a:r>
            <a:r>
              <a:rPr lang="ru-RU" dirty="0" err="1"/>
              <a:t>полум’я</a:t>
            </a:r>
            <a:r>
              <a:rPr lang="ru-RU" dirty="0"/>
              <a:t> </a:t>
            </a:r>
            <a:r>
              <a:rPr lang="ru-RU" dirty="0" err="1"/>
              <a:t>пральника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деревина </a:t>
            </a:r>
            <a:r>
              <a:rPr lang="ru-RU" dirty="0" err="1"/>
              <a:t>нагрівається</a:t>
            </a:r>
            <a:r>
              <a:rPr lang="ru-RU" dirty="0"/>
              <a:t> до </a:t>
            </a:r>
            <a:r>
              <a:rPr lang="ru-RU" dirty="0" err="1"/>
              <a:t>потрібної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</a:t>
            </a:r>
            <a:r>
              <a:rPr lang="ru-RU" dirty="0" err="1"/>
              <a:t>загоряється</a:t>
            </a:r>
            <a:r>
              <a:rPr lang="ru-RU" dirty="0"/>
              <a:t>. </a:t>
            </a:r>
            <a:r>
              <a:rPr lang="ru-RU" dirty="0" err="1"/>
              <a:t>Найближча</a:t>
            </a:r>
            <a:r>
              <a:rPr lang="ru-RU" dirty="0"/>
              <a:t> до </a:t>
            </a:r>
            <a:r>
              <a:rPr lang="ru-RU" dirty="0" err="1"/>
              <a:t>вогню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 </a:t>
            </a:r>
            <a:r>
              <a:rPr lang="ru-RU" dirty="0" err="1"/>
              <a:t>скібки</a:t>
            </a:r>
            <a:r>
              <a:rPr lang="ru-RU" dirty="0"/>
              <a:t> </a:t>
            </a:r>
            <a:r>
              <a:rPr lang="ru-RU" dirty="0" err="1"/>
              <a:t>нагрівається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тепла,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при </a:t>
            </a:r>
            <a:r>
              <a:rPr lang="ru-RU" dirty="0" err="1"/>
              <a:t>горінні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все </a:t>
            </a:r>
            <a:r>
              <a:rPr lang="ru-RU" dirty="0" err="1"/>
              <a:t>далі</a:t>
            </a:r>
            <a:r>
              <a:rPr lang="ru-RU" dirty="0"/>
              <a:t> і </a:t>
            </a:r>
            <a:r>
              <a:rPr lang="ru-RU" dirty="0" err="1"/>
              <a:t>далі</a:t>
            </a:r>
            <a:r>
              <a:rPr lang="ru-RU" dirty="0"/>
              <a:t>, </a:t>
            </a:r>
            <a:r>
              <a:rPr lang="ru-RU" dirty="0" err="1"/>
              <a:t>захоплює</a:t>
            </a:r>
            <a:r>
              <a:rPr lang="ru-RU" dirty="0"/>
              <a:t> все </a:t>
            </a:r>
            <a:r>
              <a:rPr lang="ru-RU" dirty="0" err="1"/>
              <a:t>нові</a:t>
            </a:r>
            <a:r>
              <a:rPr lang="ru-RU" dirty="0"/>
              <a:t> й </a:t>
            </a:r>
            <a:r>
              <a:rPr lang="ru-RU" dirty="0" err="1"/>
              <a:t>нові</a:t>
            </a:r>
            <a:r>
              <a:rPr lang="ru-RU" dirty="0"/>
              <a:t>  </a:t>
            </a:r>
            <a:r>
              <a:rPr lang="ru-RU" dirty="0" err="1"/>
              <a:t>ділянки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Інколи</a:t>
            </a:r>
            <a:r>
              <a:rPr lang="ru-RU" dirty="0"/>
              <a:t> горюча </a:t>
            </a:r>
            <a:r>
              <a:rPr lang="ru-RU" dirty="0" err="1"/>
              <a:t>речовина</a:t>
            </a:r>
            <a:r>
              <a:rPr lang="ru-RU" dirty="0"/>
              <a:t> сильно </a:t>
            </a:r>
            <a:r>
              <a:rPr lang="ru-RU" dirty="0" err="1"/>
              <a:t>подрібнена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є тонким порошком,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крапель</a:t>
            </a:r>
            <a:r>
              <a:rPr lang="ru-RU" dirty="0"/>
              <a:t>. При </a:t>
            </a:r>
            <a:r>
              <a:rPr lang="ru-RU" dirty="0" err="1"/>
              <a:t>підпалюванні</a:t>
            </a:r>
            <a:r>
              <a:rPr lang="ru-RU" dirty="0"/>
              <a:t> таких </a:t>
            </a:r>
            <a:r>
              <a:rPr lang="ru-RU" dirty="0" err="1"/>
              <a:t>сумішей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 </a:t>
            </a:r>
            <a:r>
              <a:rPr lang="ru-RU" dirty="0" err="1"/>
              <a:t>повітрям</a:t>
            </a:r>
            <a:r>
              <a:rPr lang="ru-RU" dirty="0"/>
              <a:t> тепло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 на </a:t>
            </a:r>
            <a:r>
              <a:rPr lang="ru-RU" dirty="0" err="1"/>
              <a:t>всі</a:t>
            </a:r>
            <a:r>
              <a:rPr lang="ru-RU" dirty="0"/>
              <a:t>  боки.  </a:t>
            </a:r>
            <a:r>
              <a:rPr lang="ru-RU" dirty="0" err="1"/>
              <a:t>Уся</a:t>
            </a:r>
            <a:r>
              <a:rPr lang="ru-RU" dirty="0"/>
              <a:t>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миттєво</a:t>
            </a:r>
            <a:r>
              <a:rPr lang="ru-RU" dirty="0"/>
              <a:t> </a:t>
            </a:r>
            <a:r>
              <a:rPr lang="ru-RU" dirty="0" err="1"/>
              <a:t>нагрівається</a:t>
            </a:r>
            <a:r>
              <a:rPr lang="ru-RU" dirty="0"/>
              <a:t> до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займання</a:t>
            </a:r>
            <a:r>
              <a:rPr lang="ru-RU" dirty="0"/>
              <a:t>. </a:t>
            </a:r>
            <a:r>
              <a:rPr lang="ru-RU" dirty="0" err="1"/>
              <a:t>Відбудеться</a:t>
            </a:r>
            <a:r>
              <a:rPr lang="ru-RU" dirty="0"/>
              <a:t>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згорання</a:t>
            </a:r>
            <a:r>
              <a:rPr lang="ru-RU" dirty="0"/>
              <a:t> – </a:t>
            </a:r>
            <a:r>
              <a:rPr lang="ru-RU" dirty="0" err="1"/>
              <a:t>спалах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тонкий </a:t>
            </a:r>
            <a:r>
              <a:rPr lang="ru-RU" dirty="0" err="1"/>
              <a:t>жовтий</a:t>
            </a:r>
            <a:r>
              <a:rPr lang="ru-RU" dirty="0"/>
              <a:t> пилок спор плауна </a:t>
            </a:r>
            <a:r>
              <a:rPr lang="ru-RU" dirty="0" err="1"/>
              <a:t>застосовується</a:t>
            </a:r>
            <a:r>
              <a:rPr lang="ru-RU" dirty="0"/>
              <a:t> у </a:t>
            </a:r>
            <a:r>
              <a:rPr lang="ru-RU" dirty="0" err="1"/>
              <a:t>формації</a:t>
            </a:r>
            <a:r>
              <a:rPr lang="ru-RU" dirty="0"/>
              <a:t> для </a:t>
            </a:r>
            <a:r>
              <a:rPr lang="ru-RU" dirty="0" err="1"/>
              <a:t>пересиплення</a:t>
            </a:r>
            <a:r>
              <a:rPr lang="ru-RU" dirty="0"/>
              <a:t>  </a:t>
            </a:r>
            <a:r>
              <a:rPr lang="ru-RU" dirty="0" err="1"/>
              <a:t>пігулок</a:t>
            </a:r>
            <a:r>
              <a:rPr lang="ru-RU" dirty="0"/>
              <a:t>. </a:t>
            </a:r>
            <a:r>
              <a:rPr lang="ru-RU" dirty="0" err="1"/>
              <a:t>Купку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підпалити</a:t>
            </a:r>
            <a:r>
              <a:rPr lang="ru-RU" dirty="0"/>
              <a:t> </a:t>
            </a:r>
            <a:r>
              <a:rPr lang="ru-RU" dirty="0" err="1"/>
              <a:t>сірником</a:t>
            </a:r>
            <a:r>
              <a:rPr lang="ru-RU" dirty="0"/>
              <a:t>. </a:t>
            </a:r>
            <a:r>
              <a:rPr lang="ru-RU" dirty="0" err="1"/>
              <a:t>Натомість</a:t>
            </a:r>
            <a:r>
              <a:rPr lang="ru-RU" dirty="0"/>
              <a:t> при  </a:t>
            </a:r>
            <a:r>
              <a:rPr lang="ru-RU" dirty="0" err="1"/>
              <a:t>розпорошуванні</a:t>
            </a:r>
            <a:r>
              <a:rPr lang="ru-RU" dirty="0"/>
              <a:t> </a:t>
            </a:r>
            <a:r>
              <a:rPr lang="ru-RU" dirty="0" err="1"/>
              <a:t>лікоподію</a:t>
            </a:r>
            <a:r>
              <a:rPr lang="ru-RU" dirty="0"/>
              <a:t> в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миттєвий</a:t>
            </a:r>
            <a:r>
              <a:rPr lang="ru-RU" dirty="0"/>
              <a:t> </a:t>
            </a:r>
            <a:r>
              <a:rPr lang="ru-RU" dirty="0" err="1"/>
              <a:t>спалах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Отже</a:t>
            </a:r>
            <a:r>
              <a:rPr lang="ru-RU" dirty="0"/>
              <a:t>, для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тісний</a:t>
            </a:r>
            <a:r>
              <a:rPr lang="ru-RU" dirty="0"/>
              <a:t> контакт </a:t>
            </a:r>
            <a:r>
              <a:rPr lang="ru-RU" dirty="0" err="1"/>
              <a:t>горючої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 </a:t>
            </a:r>
            <a:r>
              <a:rPr lang="ru-RU" dirty="0" err="1"/>
              <a:t>повітрям</a:t>
            </a:r>
            <a:r>
              <a:rPr lang="ru-RU" dirty="0"/>
              <a:t> і </a:t>
            </a:r>
            <a:r>
              <a:rPr lang="ru-RU" dirty="0" err="1"/>
              <a:t>нагрівання</a:t>
            </a:r>
            <a:r>
              <a:rPr lang="ru-RU" dirty="0"/>
              <a:t> до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займання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одну з </a:t>
            </a:r>
            <a:r>
              <a:rPr lang="ru-RU" dirty="0" err="1"/>
              <a:t>цих</a:t>
            </a:r>
            <a:r>
              <a:rPr lang="ru-RU" dirty="0"/>
              <a:t> умов не буде </a:t>
            </a:r>
            <a:r>
              <a:rPr lang="ru-RU" dirty="0" err="1"/>
              <a:t>дотримано</a:t>
            </a:r>
            <a:r>
              <a:rPr lang="ru-RU" dirty="0"/>
              <a:t>, </a:t>
            </a:r>
            <a:r>
              <a:rPr lang="ru-RU" dirty="0" err="1"/>
              <a:t>горіння</a:t>
            </a:r>
            <a:r>
              <a:rPr lang="ru-RU" dirty="0"/>
              <a:t> не </a:t>
            </a:r>
            <a:r>
              <a:rPr lang="ru-RU" dirty="0" err="1"/>
              <a:t>виникне</a:t>
            </a:r>
            <a:r>
              <a:rPr lang="ru-RU" dirty="0"/>
              <a:t>.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,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одну </a:t>
            </a:r>
            <a:r>
              <a:rPr lang="ru-RU" dirty="0" err="1"/>
              <a:t>зіз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умов.</a:t>
            </a:r>
          </a:p>
          <a:p>
            <a:r>
              <a:rPr lang="ru-RU" dirty="0"/>
              <a:t>    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в </a:t>
            </a:r>
            <a:r>
              <a:rPr lang="ru-RU" dirty="0" err="1"/>
              <a:t>тобках</a:t>
            </a:r>
            <a:r>
              <a:rPr lang="ru-RU" dirty="0"/>
              <a:t> печей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послабити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, </a:t>
            </a:r>
            <a:r>
              <a:rPr lang="ru-RU" dirty="0" err="1"/>
              <a:t>скорочують</a:t>
            </a:r>
            <a:r>
              <a:rPr lang="ru-RU" dirty="0"/>
              <a:t> </a:t>
            </a:r>
            <a:r>
              <a:rPr lang="ru-RU" dirty="0" err="1"/>
              <a:t>приплив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, </a:t>
            </a:r>
            <a:r>
              <a:rPr lang="ru-RU" dirty="0" err="1"/>
              <a:t>закриваючи</a:t>
            </a:r>
            <a:r>
              <a:rPr lang="ru-RU" dirty="0"/>
              <a:t>  </a:t>
            </a:r>
            <a:r>
              <a:rPr lang="ru-RU" dirty="0" err="1"/>
              <a:t>піддувало</a:t>
            </a:r>
            <a:r>
              <a:rPr lang="ru-RU" dirty="0"/>
              <a:t>.</a:t>
            </a:r>
          </a:p>
          <a:p>
            <a:r>
              <a:rPr lang="ru-RU" dirty="0"/>
              <a:t>    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гасіння</a:t>
            </a:r>
            <a:r>
              <a:rPr lang="ru-RU" dirty="0"/>
              <a:t> </a:t>
            </a:r>
            <a:r>
              <a:rPr lang="ru-RU" dirty="0" err="1"/>
              <a:t>пожеж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пожежі</a:t>
            </a:r>
            <a:r>
              <a:rPr lang="ru-RU" dirty="0"/>
              <a:t> в </a:t>
            </a:r>
            <a:r>
              <a:rPr lang="ru-RU" dirty="0" err="1"/>
              <a:t>деревяному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 баграми </a:t>
            </a:r>
            <a:r>
              <a:rPr lang="ru-RU" dirty="0" err="1"/>
              <a:t>видаляють</a:t>
            </a:r>
            <a:r>
              <a:rPr lang="ru-RU" dirty="0"/>
              <a:t> з </a:t>
            </a:r>
            <a:r>
              <a:rPr lang="ru-RU" dirty="0" err="1"/>
              <a:t>вогню</a:t>
            </a:r>
            <a:r>
              <a:rPr lang="ru-RU" dirty="0"/>
              <a:t> </a:t>
            </a:r>
            <a:r>
              <a:rPr lang="ru-RU" dirty="0" err="1"/>
              <a:t>горючі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Вогонь</a:t>
            </a:r>
            <a:r>
              <a:rPr lang="ru-RU" dirty="0"/>
              <a:t> </a:t>
            </a:r>
            <a:r>
              <a:rPr lang="ru-RU" dirty="0" err="1"/>
              <a:t>засипають</a:t>
            </a:r>
            <a:r>
              <a:rPr lang="ru-RU" dirty="0"/>
              <a:t> </a:t>
            </a:r>
            <a:r>
              <a:rPr lang="ru-RU" dirty="0" err="1"/>
              <a:t>піском</a:t>
            </a:r>
            <a:r>
              <a:rPr lang="ru-RU" dirty="0"/>
              <a:t>, </a:t>
            </a:r>
            <a:r>
              <a:rPr lang="ru-RU" dirty="0" err="1"/>
              <a:t>накривають</a:t>
            </a:r>
            <a:r>
              <a:rPr lang="ru-RU" dirty="0"/>
              <a:t> </a:t>
            </a:r>
            <a:r>
              <a:rPr lang="ru-RU" dirty="0" err="1"/>
              <a:t>цупкою</a:t>
            </a:r>
            <a:r>
              <a:rPr lang="ru-RU" dirty="0"/>
              <a:t> тканиною, </a:t>
            </a:r>
            <a:r>
              <a:rPr lang="ru-RU" dirty="0" err="1"/>
              <a:t>заливають</a:t>
            </a:r>
            <a:r>
              <a:rPr lang="ru-RU" dirty="0"/>
              <a:t> водою, </a:t>
            </a:r>
            <a:r>
              <a:rPr lang="ru-RU" dirty="0" err="1"/>
              <a:t>піною</a:t>
            </a:r>
            <a:r>
              <a:rPr lang="ru-RU" dirty="0"/>
              <a:t>…Вода, </a:t>
            </a:r>
            <a:r>
              <a:rPr lang="ru-RU" dirty="0" err="1"/>
              <a:t>потрапляючи</a:t>
            </a:r>
            <a:r>
              <a:rPr lang="ru-RU" dirty="0"/>
              <a:t>  на  </a:t>
            </a:r>
            <a:r>
              <a:rPr lang="ru-RU" dirty="0" err="1"/>
              <a:t>палаючу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,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температуру. А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водяна</a:t>
            </a:r>
            <a:r>
              <a:rPr lang="ru-RU" dirty="0"/>
              <a:t> пара </a:t>
            </a:r>
            <a:r>
              <a:rPr lang="ru-RU" dirty="0" err="1"/>
              <a:t>перешкоджає</a:t>
            </a:r>
            <a:r>
              <a:rPr lang="ru-RU" dirty="0"/>
              <a:t> доступу </a:t>
            </a:r>
            <a:r>
              <a:rPr lang="ru-RU" dirty="0" err="1"/>
              <a:t>повітря</a:t>
            </a:r>
            <a:r>
              <a:rPr lang="ru-RU" dirty="0"/>
              <a:t>.</a:t>
            </a:r>
          </a:p>
          <a:p>
            <a:r>
              <a:rPr lang="ru-RU" dirty="0"/>
              <a:t>     Наше </a:t>
            </a:r>
            <a:r>
              <a:rPr lang="ru-RU" dirty="0" err="1"/>
              <a:t>життя</a:t>
            </a:r>
            <a:r>
              <a:rPr lang="ru-RU" dirty="0"/>
              <a:t>  не </a:t>
            </a:r>
            <a:r>
              <a:rPr lang="ru-RU" dirty="0" err="1"/>
              <a:t>можливе</a:t>
            </a:r>
            <a:r>
              <a:rPr lang="ru-RU" dirty="0"/>
              <a:t> без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. </a:t>
            </a:r>
            <a:r>
              <a:rPr lang="ru-RU" dirty="0" err="1"/>
              <a:t>Тож</a:t>
            </a:r>
            <a:r>
              <a:rPr lang="ru-RU" dirty="0"/>
              <a:t> кожному </a:t>
            </a:r>
            <a:r>
              <a:rPr lang="ru-RU" dirty="0" err="1"/>
              <a:t>необхідно</a:t>
            </a:r>
            <a:r>
              <a:rPr lang="ru-RU" dirty="0"/>
              <a:t> знати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і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горіння</a:t>
            </a:r>
            <a:r>
              <a:rPr lang="ru-RU" dirty="0"/>
              <a:t> й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горючими та </a:t>
            </a:r>
            <a:r>
              <a:rPr lang="ru-RU" dirty="0" err="1"/>
              <a:t>вогненебезпечними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5021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1233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ІСТОРІЯ  ВІДКРИТТЯ  КИСНЮ </vt:lpstr>
      <vt:lpstr>ПРИРОДНІ  КАТАЛІЗАТОРИ –  ФЕРМЕНТИ  </vt:lpstr>
      <vt:lpstr>КОЛООБІГ ОКСИГЕНУ В ПРИРОДІ  </vt:lpstr>
      <vt:lpstr>БІОЛОГІЧНА РОЛЬ ОКСИГЕНУ І КИСНЮ  </vt:lpstr>
      <vt:lpstr>ЗАСТОСУВАННЯ   КИСНЮ  </vt:lpstr>
      <vt:lpstr> ТЕМПЕРАТУРА  ЗАЙМАННЯ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 ВІДКРИТТЯ  КИСНЮ</dc:title>
  <dc:creator>Qwerty</dc:creator>
  <cp:lastModifiedBy>Qwerty</cp:lastModifiedBy>
  <cp:revision>3</cp:revision>
  <dcterms:created xsi:type="dcterms:W3CDTF">2014-03-13T05:07:14Z</dcterms:created>
  <dcterms:modified xsi:type="dcterms:W3CDTF">2014-03-13T05:30:22Z</dcterms:modified>
</cp:coreProperties>
</file>