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9" r:id="rId6"/>
    <p:sldId id="260" r:id="rId7"/>
    <p:sldId id="261" r:id="rId8"/>
    <p:sldId id="270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>
      <p:cViewPr varScale="1">
        <p:scale>
          <a:sx n="68" d="100"/>
          <a:sy n="68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med">
    <p:newsflash/>
  </p:transition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4941168"/>
            <a:ext cx="8062912" cy="1470025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Vincent Willem van Gogh</a:t>
            </a:r>
            <a:endParaRPr lang="uk-UA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Users\admin\Desktop\vangog-sel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188640"/>
            <a:ext cx="4359056" cy="54006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sh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esktop\вінсент ван гог\starrynigh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396293">
            <a:off x="4323040" y="1484784"/>
            <a:ext cx="4820960" cy="383748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932040" y="5517232"/>
            <a:ext cx="39038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Arial Black" pitchFamily="34" charset="0"/>
              </a:rPr>
              <a:t>Nightlights. Saint-Remy</a:t>
            </a:r>
            <a:r>
              <a:rPr lang="uk-UA" dirty="0" smtClean="0">
                <a:latin typeface="Arial Black" pitchFamily="34" charset="0"/>
              </a:rPr>
              <a:t>,</a:t>
            </a:r>
            <a:r>
              <a:rPr lang="en-US" dirty="0" smtClean="0">
                <a:latin typeface="Arial Black" pitchFamily="34" charset="0"/>
              </a:rPr>
              <a:t> 1889</a:t>
            </a:r>
            <a:endParaRPr lang="uk-UA" dirty="0">
              <a:latin typeface="Arial Black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5661248"/>
            <a:ext cx="20882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r>
              <a:rPr lang="en-US" dirty="0" smtClean="0">
                <a:latin typeface="Arial Black" pitchFamily="34" charset="0"/>
              </a:rPr>
              <a:t>Cypresses, 1889</a:t>
            </a:r>
            <a:endParaRPr lang="en-US" dirty="0">
              <a:latin typeface="Arial Black" pitchFamily="34" charset="0"/>
            </a:endParaRPr>
          </a:p>
        </p:txBody>
      </p:sp>
      <p:pic>
        <p:nvPicPr>
          <p:cNvPr id="6147" name="Picture 3" descr="C:\Users\admin\Desktop\вінсент ван гог\cypress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7274">
            <a:off x="0" y="476672"/>
            <a:ext cx="4212468" cy="54006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\Desktop\вінсент ван гог\wheat-field-with-cypress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052736"/>
            <a:ext cx="4671868" cy="373888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5013176"/>
            <a:ext cx="48600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rial Black" pitchFamily="34" charset="0"/>
              </a:rPr>
              <a:t>Wheatfield with Cypresses, </a:t>
            </a:r>
            <a:r>
              <a:rPr lang="uk-UA" dirty="0" smtClean="0">
                <a:latin typeface="Arial Black" pitchFamily="34" charset="0"/>
              </a:rPr>
              <a:t>         </a:t>
            </a:r>
            <a:r>
              <a:rPr lang="en-US" dirty="0" smtClean="0">
                <a:latin typeface="Arial Black" pitchFamily="34" charset="0"/>
              </a:rPr>
              <a:t>June 1889</a:t>
            </a:r>
            <a:endParaRPr lang="uk-UA" dirty="0"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587727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latin typeface="Arial Black" pitchFamily="34" charset="0"/>
              </a:rPr>
              <a:t>Vase with Fifteen Sunflowers, January 1889</a:t>
            </a:r>
            <a:endParaRPr lang="uk-UA" dirty="0">
              <a:latin typeface="Arial Black" pitchFamily="34" charset="0"/>
            </a:endParaRPr>
          </a:p>
        </p:txBody>
      </p:sp>
      <p:pic>
        <p:nvPicPr>
          <p:cNvPr id="7171" name="Picture 3" descr="C:\Users\admin\Desktop\вінсент ван гог\vase-with-fifteen-sunflow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404664"/>
            <a:ext cx="4151631" cy="542696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64088" y="213285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 smtClean="0"/>
          </a:p>
          <a:p>
            <a:r>
              <a:rPr lang="en-US" dirty="0" smtClean="0">
                <a:latin typeface="Arial Black" pitchFamily="34" charset="0"/>
              </a:rPr>
              <a:t>Mulberry </a:t>
            </a:r>
            <a:r>
              <a:rPr lang="en-US" dirty="0" smtClean="0">
                <a:latin typeface="Arial Black" pitchFamily="34" charset="0"/>
              </a:rPr>
              <a:t>tree, </a:t>
            </a:r>
            <a:r>
              <a:rPr lang="en-US" dirty="0" smtClean="0">
                <a:latin typeface="Arial Black" pitchFamily="34" charset="0"/>
              </a:rPr>
              <a:t>1889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4077072"/>
            <a:ext cx="41764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rial Black" pitchFamily="34" charset="0"/>
              </a:rPr>
              <a:t>Olive trees on the background </a:t>
            </a:r>
            <a:r>
              <a:rPr lang="en-US" dirty="0" err="1" smtClean="0">
                <a:latin typeface="Arial Black" pitchFamily="34" charset="0"/>
              </a:rPr>
              <a:t>Alpillya</a:t>
            </a:r>
            <a:r>
              <a:rPr lang="en-US" dirty="0" smtClean="0">
                <a:latin typeface="Arial Black" pitchFamily="34" charset="0"/>
              </a:rPr>
              <a:t>, 1889</a:t>
            </a:r>
            <a:endParaRPr lang="uk-UA" dirty="0">
              <a:latin typeface="Arial Black" pitchFamily="34" charset="0"/>
            </a:endParaRPr>
          </a:p>
        </p:txBody>
      </p:sp>
      <p:pic>
        <p:nvPicPr>
          <p:cNvPr id="8195" name="Picture 3" descr="C:\Users\admin\Desktop\вінсент ван гог\olive-trees-with-the-alpi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824536" cy="3933852"/>
          </a:xfrm>
          <a:prstGeom prst="rect">
            <a:avLst/>
          </a:prstGeom>
          <a:noFill/>
        </p:spPr>
      </p:pic>
      <p:pic>
        <p:nvPicPr>
          <p:cNvPr id="8194" name="Picture 2" descr="C:\Users\admin\Desktop\вінсент ван гог\mulberry-tre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2832676"/>
            <a:ext cx="4860032" cy="402532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72034" y="5877272"/>
            <a:ext cx="43719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Arial Black" pitchFamily="34" charset="0"/>
              </a:rPr>
              <a:t>The Church at </a:t>
            </a:r>
            <a:r>
              <a:rPr lang="en-US" dirty="0" err="1" smtClean="0">
                <a:latin typeface="Arial Black" pitchFamily="34" charset="0"/>
              </a:rPr>
              <a:t>Auvers</a:t>
            </a:r>
            <a:r>
              <a:rPr lang="en-US" dirty="0" smtClean="0">
                <a:latin typeface="Arial Black" pitchFamily="34" charset="0"/>
              </a:rPr>
              <a:t>, June 1890</a:t>
            </a:r>
            <a:endParaRPr lang="uk-UA" dirty="0">
              <a:latin typeface="Arial Black" pitchFamily="34" charset="0"/>
            </a:endParaRPr>
          </a:p>
        </p:txBody>
      </p:sp>
      <p:pic>
        <p:nvPicPr>
          <p:cNvPr id="10242" name="Picture 2" descr="C:\Users\admin\Desktop\вінсент ван гог\eglise-auv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415011">
            <a:off x="5208515" y="692696"/>
            <a:ext cx="3935485" cy="495029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95536" y="580526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latin typeface="Arial Black" pitchFamily="34" charset="0"/>
              </a:rPr>
              <a:t>View on </a:t>
            </a:r>
            <a:r>
              <a:rPr lang="en-US" dirty="0" err="1" smtClean="0">
                <a:latin typeface="Arial Black" pitchFamily="34" charset="0"/>
              </a:rPr>
              <a:t>Vessenot</a:t>
            </a:r>
            <a:r>
              <a:rPr lang="en-US" dirty="0" smtClean="0">
                <a:latin typeface="Arial Black" pitchFamily="34" charset="0"/>
              </a:rPr>
              <a:t> near </a:t>
            </a:r>
            <a:r>
              <a:rPr lang="en-US" dirty="0" err="1" smtClean="0">
                <a:latin typeface="Arial Black" pitchFamily="34" charset="0"/>
              </a:rPr>
              <a:t>Auvers</a:t>
            </a:r>
            <a:r>
              <a:rPr lang="en-US" dirty="0" smtClean="0">
                <a:latin typeface="Arial Black" pitchFamily="34" charset="0"/>
              </a:rPr>
              <a:t>, </a:t>
            </a:r>
            <a:r>
              <a:rPr lang="uk-UA" dirty="0" smtClean="0">
                <a:latin typeface="Arial Black" pitchFamily="34" charset="0"/>
              </a:rPr>
              <a:t>        </a:t>
            </a:r>
            <a:r>
              <a:rPr lang="en-US" dirty="0" smtClean="0">
                <a:latin typeface="Arial Black" pitchFamily="34" charset="0"/>
              </a:rPr>
              <a:t>May 1890</a:t>
            </a:r>
            <a:endParaRPr lang="uk-UA" dirty="0">
              <a:latin typeface="Arial Black" pitchFamily="34" charset="0"/>
            </a:endParaRPr>
          </a:p>
        </p:txBody>
      </p:sp>
      <p:pic>
        <p:nvPicPr>
          <p:cNvPr id="10243" name="Picture 3" descr="C:\Users\admin\Desktop\вінсент ван гог\view-of-vesseno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7929">
            <a:off x="0" y="1268761"/>
            <a:ext cx="5134712" cy="424847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0" y="62116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latin typeface="Arial Black" pitchFamily="34" charset="0"/>
              </a:rPr>
              <a:t>Still life with red poppies and daisies, June 1890</a:t>
            </a:r>
            <a:endParaRPr lang="uk-UA" dirty="0">
              <a:latin typeface="Arial Black" pitchFamily="34" charset="0"/>
            </a:endParaRPr>
          </a:p>
        </p:txBody>
      </p:sp>
      <p:pic>
        <p:nvPicPr>
          <p:cNvPr id="11266" name="Picture 2" descr="C:\Users\admin\Desktop\вінсент ван гог\red-poppies-and-daisi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548680"/>
            <a:ext cx="4286250" cy="5629275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259632" y="6309320"/>
            <a:ext cx="22493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Arial Black" pitchFamily="34" charset="0"/>
              </a:rPr>
              <a:t>Irises, May 1890</a:t>
            </a:r>
            <a:endParaRPr lang="uk-UA" dirty="0">
              <a:latin typeface="Arial Black" pitchFamily="34" charset="0"/>
            </a:endParaRPr>
          </a:p>
        </p:txBody>
      </p:sp>
      <p:pic>
        <p:nvPicPr>
          <p:cNvPr id="11267" name="Picture 3" descr="C:\Users\admin\Desktop\вінсент ван гог\irises-van-gog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8680"/>
            <a:ext cx="4505325" cy="5715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5776" y="5949280"/>
            <a:ext cx="49841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latin typeface="Arial Black" pitchFamily="34" charset="0"/>
              </a:rPr>
              <a:t>A flock of crows over grain field, 1890</a:t>
            </a:r>
            <a:endParaRPr lang="uk-UA" dirty="0">
              <a:latin typeface="Arial Black" pitchFamily="34" charset="0"/>
            </a:endParaRPr>
          </a:p>
        </p:txBody>
      </p:sp>
      <p:pic>
        <p:nvPicPr>
          <p:cNvPr id="9218" name="Picture 2" descr="C:\Users\admin\Desktop\вінсент ван гог\field_crow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1196752"/>
            <a:ext cx="9538456" cy="446449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716016" y="476672"/>
            <a:ext cx="421196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rial Black" pitchFamily="34" charset="0"/>
              </a:rPr>
              <a:t>Vincent Willem van Gogh was born in </a:t>
            </a:r>
            <a:r>
              <a:rPr lang="en-US" dirty="0" err="1" smtClean="0">
                <a:latin typeface="Arial Black" pitchFamily="34" charset="0"/>
              </a:rPr>
              <a:t>Groot-Zundert</a:t>
            </a:r>
            <a:r>
              <a:rPr lang="en-US" dirty="0" smtClean="0">
                <a:latin typeface="Arial Black" pitchFamily="34" charset="0"/>
              </a:rPr>
              <a:t> village in the province of Brabant in the south of the Netherlands</a:t>
            </a:r>
            <a:r>
              <a:rPr lang="uk-UA" dirty="0" smtClean="0">
                <a:latin typeface="Arial Black" pitchFamily="34" charset="0"/>
              </a:rPr>
              <a:t>. </a:t>
            </a:r>
            <a:r>
              <a:rPr lang="en-US" dirty="0" smtClean="0">
                <a:latin typeface="Arial Black" pitchFamily="34" charset="0"/>
              </a:rPr>
              <a:t>As a child, Vincent was serious, silent and thoughtful. He attended the </a:t>
            </a:r>
            <a:r>
              <a:rPr lang="en-US" dirty="0" err="1" smtClean="0">
                <a:latin typeface="Arial Black" pitchFamily="34" charset="0"/>
              </a:rPr>
              <a:t>Zundert</a:t>
            </a:r>
            <a:r>
              <a:rPr lang="en-US" dirty="0" smtClean="0">
                <a:latin typeface="Arial Black" pitchFamily="34" charset="0"/>
              </a:rPr>
              <a:t> village school from 1860</a:t>
            </a:r>
            <a:r>
              <a:rPr lang="uk-UA" dirty="0" smtClean="0">
                <a:latin typeface="Arial Black" pitchFamily="34" charset="0"/>
              </a:rPr>
              <a:t>. </a:t>
            </a:r>
            <a:r>
              <a:rPr lang="en-US" dirty="0" smtClean="0">
                <a:latin typeface="Arial Black" pitchFamily="34" charset="0"/>
              </a:rPr>
              <a:t>In July 1869, his uncle Cent helped him obtain a position with the art dealer </a:t>
            </a:r>
            <a:r>
              <a:rPr lang="en-US" dirty="0" err="1" smtClean="0">
                <a:latin typeface="Arial Black" pitchFamily="34" charset="0"/>
              </a:rPr>
              <a:t>Goupil</a:t>
            </a:r>
            <a:r>
              <a:rPr lang="en-US" dirty="0" smtClean="0">
                <a:latin typeface="Arial Black" pitchFamily="34" charset="0"/>
              </a:rPr>
              <a:t> &amp; </a:t>
            </a:r>
            <a:r>
              <a:rPr lang="en-US" dirty="0" err="1" smtClean="0">
                <a:latin typeface="Arial Black" pitchFamily="34" charset="0"/>
              </a:rPr>
              <a:t>Cie</a:t>
            </a:r>
            <a:r>
              <a:rPr lang="en-US" dirty="0" smtClean="0">
                <a:latin typeface="Arial Black" pitchFamily="34" charset="0"/>
              </a:rPr>
              <a:t> in The Hague. After his training, in June 1873, </a:t>
            </a:r>
            <a:r>
              <a:rPr lang="en-US" dirty="0" err="1" smtClean="0">
                <a:latin typeface="Arial Black" pitchFamily="34" charset="0"/>
              </a:rPr>
              <a:t>Goupil</a:t>
            </a:r>
            <a:r>
              <a:rPr lang="en-US" dirty="0" smtClean="0">
                <a:latin typeface="Arial Black" pitchFamily="34" charset="0"/>
              </a:rPr>
              <a:t> transferred him to London, where he lodged at 87 </a:t>
            </a:r>
            <a:r>
              <a:rPr lang="en-US" dirty="0" err="1" smtClean="0">
                <a:latin typeface="Arial Black" pitchFamily="34" charset="0"/>
              </a:rPr>
              <a:t>Hackford</a:t>
            </a:r>
            <a:r>
              <a:rPr lang="en-US" dirty="0" smtClean="0">
                <a:latin typeface="Arial Black" pitchFamily="34" charset="0"/>
              </a:rPr>
              <a:t> Road, Brixton, and worked at Messrs. </a:t>
            </a:r>
            <a:endParaRPr lang="uk-UA" dirty="0" smtClean="0">
              <a:latin typeface="Arial Black" pitchFamily="34" charset="0"/>
            </a:endParaRPr>
          </a:p>
          <a:p>
            <a:r>
              <a:rPr lang="en-US" dirty="0" smtClean="0">
                <a:latin typeface="Arial Black" pitchFamily="34" charset="0"/>
              </a:rPr>
              <a:t>On 27 July 1890, aged 37, Van Gogh is believed to have shot himself in the chest with a revolver</a:t>
            </a:r>
            <a:r>
              <a:rPr lang="uk-UA" dirty="0" smtClean="0">
                <a:latin typeface="Arial Black" pitchFamily="34" charset="0"/>
              </a:rPr>
              <a:t>.</a:t>
            </a:r>
          </a:p>
          <a:p>
            <a:endParaRPr lang="uk-UA" dirty="0">
              <a:latin typeface="Arial Black" pitchFamily="34" charset="0"/>
            </a:endParaRPr>
          </a:p>
        </p:txBody>
      </p:sp>
      <p:pic>
        <p:nvPicPr>
          <p:cNvPr id="1026" name="Picture 2" descr="C:\Users\admin\Desktop\486px-Vincent_van_Gogh_18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20688"/>
            <a:ext cx="4323365" cy="532859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580526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 smtClean="0">
                <a:latin typeface="Arial Black" pitchFamily="34" charset="0"/>
              </a:rPr>
              <a:t>The Potato Eaters, 1885</a:t>
            </a:r>
            <a:endParaRPr lang="uk-UA" dirty="0">
              <a:latin typeface="Arial Black" pitchFamily="34" charset="0"/>
            </a:endParaRPr>
          </a:p>
        </p:txBody>
      </p:sp>
      <p:pic>
        <p:nvPicPr>
          <p:cNvPr id="3074" name="Picture 2" descr="C:\Users\admin\Desktop\800px-Van-willem-vincent-gogh-die-kartoffelesser-038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8840"/>
            <a:ext cx="5004255" cy="3528392"/>
          </a:xfrm>
          <a:prstGeom prst="rect">
            <a:avLst/>
          </a:prstGeom>
          <a:noFill/>
        </p:spPr>
      </p:pic>
      <p:pic>
        <p:nvPicPr>
          <p:cNvPr id="1026" name="Picture 2" descr="C:\Users\admin\Desktop\вінсент ван гог\801px-Van-willem-vincent-gogh-die-kartoffelesser-038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88640"/>
            <a:ext cx="3779912" cy="506631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04048" y="5445224"/>
            <a:ext cx="46440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rial Black" pitchFamily="34" charset="0"/>
              </a:rPr>
              <a:t>Skull of a Skeleton with Burning Cigarette, 1885–1886</a:t>
            </a:r>
            <a:endParaRPr lang="uk-UA" dirty="0">
              <a:latin typeface="Arial Black" pitchFamily="34" charset="0"/>
            </a:endParaRPr>
          </a:p>
        </p:txBody>
      </p:sp>
    </p:spTree>
  </p:cSld>
  <p:clrMapOvr>
    <a:masterClrMapping/>
  </p:clrMapOvr>
  <p:transition spd="med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вінсент ван гог\hill_montmart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75421">
            <a:off x="270517" y="1515586"/>
            <a:ext cx="4125069" cy="367367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95536" y="52292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 smtClean="0"/>
          </a:p>
          <a:p>
            <a:r>
              <a:rPr lang="en-US" dirty="0" smtClean="0">
                <a:latin typeface="Arial Black" pitchFamily="34" charset="0"/>
              </a:rPr>
              <a:t>Montmartre hill</a:t>
            </a:r>
            <a:r>
              <a:rPr lang="uk-UA" dirty="0" smtClean="0">
                <a:latin typeface="Arial Black" pitchFamily="34" charset="0"/>
              </a:rPr>
              <a:t>, </a:t>
            </a:r>
            <a:r>
              <a:rPr lang="en-US" dirty="0" smtClean="0">
                <a:latin typeface="Arial Black" pitchFamily="34" charset="0"/>
              </a:rPr>
              <a:t>1886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2000" y="573325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latin typeface="Arial Black" pitchFamily="34" charset="0"/>
              </a:rPr>
              <a:t>The Blooming </a:t>
            </a:r>
            <a:r>
              <a:rPr lang="en-US" dirty="0" err="1" smtClean="0">
                <a:latin typeface="Arial Black" pitchFamily="34" charset="0"/>
              </a:rPr>
              <a:t>Plumtree</a:t>
            </a:r>
            <a:r>
              <a:rPr lang="en-US" dirty="0" smtClean="0">
                <a:latin typeface="Arial Black" pitchFamily="34" charset="0"/>
              </a:rPr>
              <a:t>, 1887</a:t>
            </a:r>
            <a:endParaRPr lang="uk-UA" dirty="0">
              <a:latin typeface="Arial Black" pitchFamily="34" charset="0"/>
            </a:endParaRPr>
          </a:p>
        </p:txBody>
      </p:sp>
      <p:pic>
        <p:nvPicPr>
          <p:cNvPr id="3075" name="Picture 3" descr="C:\Users\admin\Desktop\вінсент ван гог\515px-Van_Gogh_the_blooming_plumtree_(after_Hiroshige),_188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54651">
            <a:off x="4716016" y="692696"/>
            <a:ext cx="4101886" cy="477142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602128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latin typeface="Arial Black" pitchFamily="34" charset="0"/>
              </a:rPr>
              <a:t>Bouquet of flowers in a blue vase, summer 1887</a:t>
            </a:r>
            <a:endParaRPr lang="uk-UA" dirty="0">
              <a:latin typeface="Arial Black" pitchFamily="34" charset="0"/>
            </a:endParaRPr>
          </a:p>
        </p:txBody>
      </p:sp>
      <p:pic>
        <p:nvPicPr>
          <p:cNvPr id="12290" name="Picture 2" descr="C:\Users\admin\Desktop\вінсент ван гог\daisies-and-anemon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3456384" cy="580824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580112" y="5517232"/>
            <a:ext cx="28526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Arial Black" pitchFamily="34" charset="0"/>
              </a:rPr>
              <a:t>A pair of shoes, 1887</a:t>
            </a:r>
            <a:endParaRPr lang="uk-UA" dirty="0">
              <a:latin typeface="Arial Black" pitchFamily="34" charset="0"/>
            </a:endParaRPr>
          </a:p>
        </p:txBody>
      </p:sp>
      <p:pic>
        <p:nvPicPr>
          <p:cNvPr id="12291" name="Picture 3" descr="C:\Users\admin\Desktop\вінсент ван гог\pair-of-sho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1390762"/>
            <a:ext cx="5292080" cy="4067342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877272"/>
            <a:ext cx="50760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rial Black" pitchFamily="34" charset="0"/>
              </a:rPr>
              <a:t>Vase with Twelve Sunflowers, August 1888</a:t>
            </a:r>
            <a:endParaRPr lang="uk-UA" dirty="0">
              <a:latin typeface="Arial Black" pitchFamily="34" charset="0"/>
            </a:endParaRPr>
          </a:p>
        </p:txBody>
      </p:sp>
      <p:pic>
        <p:nvPicPr>
          <p:cNvPr id="2050" name="Picture 2" descr="C:\Users\admin\Desktop\вінсент ван гог\Винсент-Ван-Гог-Подсолнух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18407">
            <a:off x="475128" y="435441"/>
            <a:ext cx="4012480" cy="502133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580112" y="5877272"/>
            <a:ext cx="30957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Arial Black" pitchFamily="34" charset="0"/>
              </a:rPr>
              <a:t>Van Gogh's Chair, 1888</a:t>
            </a:r>
            <a:endParaRPr lang="uk-UA" dirty="0">
              <a:latin typeface="Arial Black" pitchFamily="34" charset="0"/>
            </a:endParaRPr>
          </a:p>
        </p:txBody>
      </p:sp>
      <p:pic>
        <p:nvPicPr>
          <p:cNvPr id="2051" name="Picture 3" descr="C:\Users\admin\Desktop\вінсент ван гог\467px-Vincent_Willem_van_Gogh_1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67296">
            <a:off x="5004048" y="764704"/>
            <a:ext cx="3888432" cy="498517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вінсент ван гог\harvest_cra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0909">
            <a:off x="99359" y="1827276"/>
            <a:ext cx="4433657" cy="353177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558924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latin typeface="Arial Black" pitchFamily="34" charset="0"/>
              </a:rPr>
              <a:t>Harvesting in La </a:t>
            </a:r>
            <a:r>
              <a:rPr lang="en-US" dirty="0" err="1" smtClean="0">
                <a:latin typeface="Arial Black" pitchFamily="34" charset="0"/>
              </a:rPr>
              <a:t>Crau</a:t>
            </a:r>
            <a:r>
              <a:rPr lang="en-US" dirty="0" smtClean="0">
                <a:latin typeface="Arial Black" pitchFamily="34" charset="0"/>
              </a:rPr>
              <a:t>, with </a:t>
            </a:r>
            <a:r>
              <a:rPr lang="en-US" dirty="0" err="1" smtClean="0">
                <a:latin typeface="Arial Black" pitchFamily="34" charset="0"/>
              </a:rPr>
              <a:t>Montmajour</a:t>
            </a:r>
            <a:r>
              <a:rPr lang="en-US" dirty="0" smtClean="0">
                <a:latin typeface="Arial Black" pitchFamily="34" charset="0"/>
              </a:rPr>
              <a:t> in the background</a:t>
            </a:r>
            <a:r>
              <a:rPr lang="uk-UA" dirty="0" smtClean="0">
                <a:latin typeface="Arial Black" pitchFamily="34" charset="0"/>
              </a:rPr>
              <a:t>,</a:t>
            </a:r>
            <a:r>
              <a:rPr lang="en-US" dirty="0" smtClean="0">
                <a:latin typeface="Arial Black" pitchFamily="34" charset="0"/>
              </a:rPr>
              <a:t> 1888</a:t>
            </a:r>
            <a:endParaRPr lang="uk-UA" dirty="0">
              <a:latin typeface="Arial Black" pitchFamily="34" charset="0"/>
            </a:endParaRPr>
          </a:p>
        </p:txBody>
      </p:sp>
      <p:pic>
        <p:nvPicPr>
          <p:cNvPr id="4100" name="Picture 4" descr="C:\Users\admin\Desktop\вінсент ван гог\night_caf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428332">
            <a:off x="4803748" y="476672"/>
            <a:ext cx="4340252" cy="549399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580112" y="6093296"/>
            <a:ext cx="33519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Arial Black" pitchFamily="34" charset="0"/>
              </a:rPr>
              <a:t>Night Cafe at Arles, 1888</a:t>
            </a:r>
            <a:endParaRPr lang="uk-UA" dirty="0">
              <a:latin typeface="Arial Black" pitchFamily="34" charset="0"/>
            </a:endParaRPr>
          </a:p>
        </p:txBody>
      </p:sp>
    </p:spTree>
  </p:cSld>
  <p:clrMapOvr>
    <a:masterClrMapping/>
  </p:clrMapOvr>
  <p:transition spd="med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9584" y="2420888"/>
            <a:ext cx="37444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rial Black" pitchFamily="34" charset="0"/>
              </a:rPr>
              <a:t>Vase with oleanders and books, </a:t>
            </a:r>
            <a:r>
              <a:rPr lang="uk-UA" dirty="0" smtClean="0">
                <a:latin typeface="Arial Black" pitchFamily="34" charset="0"/>
              </a:rPr>
              <a:t>  </a:t>
            </a:r>
            <a:r>
              <a:rPr lang="en-US" dirty="0" smtClean="0">
                <a:latin typeface="Arial Black" pitchFamily="34" charset="0"/>
              </a:rPr>
              <a:t>August 1888</a:t>
            </a:r>
            <a:endParaRPr lang="uk-UA" dirty="0"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458112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latin typeface="Arial Black" pitchFamily="34" charset="0"/>
              </a:rPr>
              <a:t>Three white cottage in Sainte-Marie, in June 1888</a:t>
            </a:r>
            <a:endParaRPr lang="uk-UA" dirty="0">
              <a:latin typeface="Arial Black" pitchFamily="34" charset="0"/>
            </a:endParaRPr>
          </a:p>
        </p:txBody>
      </p:sp>
      <p:pic>
        <p:nvPicPr>
          <p:cNvPr id="13315" name="Picture 3" descr="C:\Users\admin\Desktop\вінсент ван гог\three-white-cott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192361" cy="4176464"/>
          </a:xfrm>
          <a:prstGeom prst="rect">
            <a:avLst/>
          </a:prstGeom>
          <a:noFill/>
        </p:spPr>
      </p:pic>
      <p:pic>
        <p:nvPicPr>
          <p:cNvPr id="13314" name="Picture 2" descr="C:\Users\admin\Desktop\вінсент ван гог\vase-with-leande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81128" y="3108840"/>
            <a:ext cx="4562872" cy="374916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admin\Desktop\вінсент ван гог\starry-night-over-the-rho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73551" y="1988840"/>
            <a:ext cx="4670449" cy="381642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004048" y="5733256"/>
            <a:ext cx="4139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rial Black" pitchFamily="34" charset="0"/>
              </a:rPr>
              <a:t>Starry Night over the Rhone, September 1888</a:t>
            </a:r>
            <a:endParaRPr lang="uk-UA" dirty="0"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5805264"/>
            <a:ext cx="24607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Arial Black" pitchFamily="34" charset="0"/>
              </a:rPr>
              <a:t>The Old Mill, 1888</a:t>
            </a:r>
            <a:endParaRPr lang="uk-UA" dirty="0">
              <a:latin typeface="Arial Black" pitchFamily="34" charset="0"/>
            </a:endParaRPr>
          </a:p>
        </p:txBody>
      </p:sp>
      <p:pic>
        <p:nvPicPr>
          <p:cNvPr id="5122" name="Picture 2" descr="C:\Users\admin\Desktop\вінсент ван гог\old-mi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672"/>
            <a:ext cx="4249072" cy="525658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297</TotalTime>
  <Words>291</Words>
  <Application>Microsoft Office PowerPoint</Application>
  <PresentationFormat>Экран (4:3)</PresentationFormat>
  <Paragraphs>31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Яркая</vt:lpstr>
      <vt:lpstr>Vincent Willem van Gogh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30</cp:revision>
  <dcterms:created xsi:type="dcterms:W3CDTF">2014-04-01T19:44:18Z</dcterms:created>
  <dcterms:modified xsi:type="dcterms:W3CDTF">2014-04-03T20:06:13Z</dcterms:modified>
</cp:coreProperties>
</file>