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Алюминий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Интересные факты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5433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4680520" cy="4536504"/>
          </a:xfrm>
        </p:spPr>
        <p:txBody>
          <a:bodyPr/>
          <a:lstStyle/>
          <a:p>
            <a:r>
              <a:rPr lang="ru-RU" dirty="0"/>
              <a:t>Постепенно из редкой диковинки, некогда ценившейся наравне с драгоценными металлами, алюминий превратился в незаменимый материал строителей, архитекторов, конструкторов, дизайнеров, позволив осуществить многие мечты и замыслы.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504389" cy="525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3456384" cy="25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3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13" y="332656"/>
            <a:ext cx="3016843" cy="61443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Чистый алюминий непрочен, но легко образует различные сплавы. В начале XX в. были получены первые сплавы семейства дюралюминия на алюминиевой основе с добавками меди и магния. Слово «дюралюминий» происходит от названия германского город </a:t>
            </a:r>
            <a:r>
              <a:rPr lang="ru-RU" dirty="0" err="1"/>
              <a:t>Дюрен</a:t>
            </a:r>
            <a:r>
              <a:rPr lang="ru-RU" dirty="0"/>
              <a:t>, в котором было начато промышленное производство этого сплава.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2" y="331796"/>
            <a:ext cx="52673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3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0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/>
              <a:t>8,80% массы земной коры составлены алюминием – третьим по распространенности на нашей планете элементом.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832648" cy="45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5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dirty="0"/>
              <a:t>Каждый 20-й из атомов, слагающих верхнюю оболочку нашей планеты - это атом алюминия.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41" y="1484784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4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dirty="0"/>
              <a:t>В теле взрослого человека присутствует до 140 мг алюминия</a:t>
            </a:r>
            <a:r>
              <a:rPr lang="ru-RU" dirty="0" smtClean="0"/>
              <a:t>.</a:t>
            </a:r>
          </a:p>
          <a:p>
            <a:r>
              <a:rPr lang="ru-RU" dirty="0"/>
              <a:t>Суточная потребность взрослого человека в алюминии оценивается в 2,45 мг.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76519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0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dirty="0"/>
              <a:t>Соединения алюминия встречаются не только на Земле, но и на Луне и Марсе.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6899"/>
            <a:ext cx="7560840" cy="5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ru-RU" dirty="0"/>
              <a:t>Алюминий содержится даже в яблоках - до 150 мг/кг.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496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4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ru-RU" dirty="0"/>
              <a:t>Самое древнее изделие, содержащее 85% алюминия, датируется III-м веком н.э.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6122"/>
            <a:ext cx="7488832" cy="46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7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362" y="85898"/>
            <a:ext cx="8229600" cy="4525963"/>
          </a:xfrm>
        </p:spPr>
        <p:txBody>
          <a:bodyPr/>
          <a:lstStyle/>
          <a:p>
            <a:r>
              <a:rPr lang="ru-RU" dirty="0"/>
              <a:t>По приказу Наполеона III были изготовлены алюминиевые столовые приборы, которые подавались на торжественных обедах императору и самым почётным гостям. Другие гости при этом пользовались приборами из традиционных драгоценных металлов — золота и серебра.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662964" cy="42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ru-RU" dirty="0"/>
              <a:t>В 1860-е годы каждая парижская модница непременно должна была иметь в своем наряде хотя бы одно украшение из алюминия - металла, ценившегося выше серебра и золота.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5794"/>
            <a:ext cx="5904656" cy="46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1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</TotalTime>
  <Words>240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Алюминий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Алюминий</dc:title>
  <dc:creator>Пользователь</dc:creator>
  <cp:lastModifiedBy>Пользователь</cp:lastModifiedBy>
  <cp:revision>2</cp:revision>
  <dcterms:created xsi:type="dcterms:W3CDTF">2013-04-29T19:38:11Z</dcterms:created>
  <dcterms:modified xsi:type="dcterms:W3CDTF">2013-04-29T19:57:38Z</dcterms:modified>
</cp:coreProperties>
</file>