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6714-66B6-4554-88B4-BF12BFB5659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590-041D-4212-800D-E1887EADF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C:\Users\SONY\Desktop\image_3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20" y="3403147"/>
            <a:ext cx="4689845" cy="345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ONY\Desktop\17508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9758"/>
            <a:ext cx="5089248" cy="34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ONY\Desktop\Va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8659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ONY\Desktop\tmpF943-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54" y="-25107"/>
            <a:ext cx="4848011" cy="3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96753"/>
            <a:ext cx="9147365" cy="415498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БИТВА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МОСКВУ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4" y="579695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вересня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6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грудня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1941 року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10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НАСЛІДКИ</a:t>
            </a:r>
            <a:endParaRPr lang="ru-RU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Стратегічна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перемога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Радянського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Союзу</a:t>
            </a:r>
          </a:p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Тактична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поразка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Третього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Рейху</a:t>
            </a:r>
          </a:p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Провал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операції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«Барбаросса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СИЛ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Група армії «Центр»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1708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тис.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гармат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мінометів</a:t>
            </a:r>
            <a:endParaRPr lang="ru-RU" sz="4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1170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танків</a:t>
            </a:r>
            <a:endParaRPr lang="ru-RU" sz="4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615 </a:t>
            </a:r>
            <a:r>
              <a:rPr lang="ru-RU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літаків</a:t>
            </a: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Радянські війська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1100 тис.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7652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гармат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мінометів</a:t>
            </a:r>
            <a:endParaRPr lang="ru-RU" sz="4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774 танки</a:t>
            </a:r>
          </a:p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тис. </a:t>
            </a:r>
            <a:r>
              <a:rPr lang="ru-RU" sz="4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літаків</a:t>
            </a:r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8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КОМАНДУВАЧІ СТОРІН</a:t>
            </a:r>
            <a:endParaRPr lang="ru-RU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"/>
          <a:stretch/>
        </p:blipFill>
        <p:spPr bwMode="auto">
          <a:xfrm>
            <a:off x="827584" y="1628800"/>
            <a:ext cx="2911549" cy="39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ONY\Desktop\46_resiz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78" y="1484784"/>
            <a:ext cx="3024336" cy="40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5661248"/>
            <a:ext cx="27599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Жуков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661248"/>
            <a:ext cx="212167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Ф.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6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етап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</a:t>
            </a:r>
            <a:r>
              <a:rPr lang="ru-RU" dirty="0" smtClean="0"/>
              <a:t>30 </a:t>
            </a:r>
            <a:r>
              <a:rPr lang="ru-RU" dirty="0" err="1" smtClean="0"/>
              <a:t>вересня</a:t>
            </a:r>
            <a:r>
              <a:rPr lang="ru-RU" dirty="0" smtClean="0"/>
              <a:t> - початок листопада 1941 р.)</a:t>
            </a:r>
            <a:endParaRPr lang="ru-RU" dirty="0"/>
          </a:p>
        </p:txBody>
      </p:sp>
      <p:pic>
        <p:nvPicPr>
          <p:cNvPr id="1027" name="Picture 3" descr="C:\Users\SONY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честь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Жовтневої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 листопад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ONY\Desktop\ca6205bd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243536" cy="3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(15-18 </a:t>
            </a:r>
            <a:r>
              <a:rPr lang="ru-RU" dirty="0"/>
              <a:t>листопада -</a:t>
            </a:r>
            <a:r>
              <a:rPr lang="ru-RU" dirty="0" smtClean="0"/>
              <a:t>початок </a:t>
            </a:r>
            <a:r>
              <a:rPr lang="ru-RU" dirty="0" err="1"/>
              <a:t>грудня</a:t>
            </a:r>
            <a:r>
              <a:rPr lang="ru-RU" dirty="0"/>
              <a:t> </a:t>
            </a:r>
            <a:r>
              <a:rPr lang="ru-RU" dirty="0" smtClean="0"/>
              <a:t>1941р ) </a:t>
            </a:r>
            <a:endParaRPr lang="ru-RU" dirty="0"/>
          </a:p>
        </p:txBody>
      </p:sp>
      <p:pic>
        <p:nvPicPr>
          <p:cNvPr id="3074" name="Picture 2" descr="C:\Users\SONY\Desktop\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/>
              <a:t>5 </a:t>
            </a:r>
            <a:r>
              <a:rPr lang="ru-RU" dirty="0" err="1"/>
              <a:t>грудня</a:t>
            </a:r>
            <a:r>
              <a:rPr lang="ru-RU" dirty="0"/>
              <a:t> 1941 </a:t>
            </a:r>
            <a:r>
              <a:rPr lang="ru-RU" dirty="0" smtClean="0"/>
              <a:t> </a:t>
            </a:r>
            <a:r>
              <a:rPr lang="ru-RU" dirty="0"/>
              <a:t>– початок </a:t>
            </a:r>
            <a:r>
              <a:rPr lang="ru-RU" dirty="0" err="1"/>
              <a:t>весни</a:t>
            </a:r>
            <a:r>
              <a:rPr lang="ru-RU" dirty="0"/>
              <a:t> 1942 р.).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\Desktop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403263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NY\Desktop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80941" cy="40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3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ВТРАТИ</a:t>
            </a:r>
            <a:endParaRPr lang="ru-RU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Група армій «Центр»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тис.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1300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танків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2500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гармат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тис.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автомашин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СРСР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806 123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4171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танків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24 478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гармат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983 </a:t>
            </a:r>
            <a:r>
              <a:rPr lang="ru-RU" sz="44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літаків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154</TotalTime>
  <Words>121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СПІВВІДНОШЕННЯ СИЛ</vt:lpstr>
      <vt:lpstr>КОМАНДУВАЧІ СТОРІН</vt:lpstr>
      <vt:lpstr>Перший етап (30 вересня - початок листопада 1941 р.)</vt:lpstr>
      <vt:lpstr>Паради на честь річниці Жовтневої революції (7 листопад 1941)</vt:lpstr>
      <vt:lpstr>Другий етап  (15-18 листопада -початок грудня 1941р ) </vt:lpstr>
      <vt:lpstr>Третій етап  (5 грудня 1941  – початок весни 1942 р.).</vt:lpstr>
      <vt:lpstr>Презентация PowerPoint</vt:lpstr>
      <vt:lpstr>ВТРАТИ</vt:lpstr>
      <vt:lpstr>НАСЛІДКИ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13</cp:revision>
  <dcterms:created xsi:type="dcterms:W3CDTF">2014-09-14T12:22:59Z</dcterms:created>
  <dcterms:modified xsi:type="dcterms:W3CDTF">2015-02-11T07:20:18Z</dcterms:modified>
</cp:coreProperties>
</file>