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4" name="Группа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" name="Группа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" name="Группа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9700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440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840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4832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32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984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B1010F-ACC4-45DD-9676-74D3320CDEE2}" type="datetimeFigureOut">
              <a:rPr lang="ru-RU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74469C-DE1B-4D6D-BD08-7F856F4381C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359115" cy="238601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4800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Презентація на тему: Романтизм та його представники</a:t>
            </a:r>
            <a:endParaRPr lang="uk-UA" sz="4800" i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714752"/>
            <a:ext cx="9216371" cy="2771797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3600" b="1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Роботу виконала: учениця 9 класу  Таганчанської ЗОШ Майстренко Ірина</a:t>
            </a:r>
            <a:br>
              <a:rPr lang="uk-UA" sz="3600" b="1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uk-UA" sz="3600" b="1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Вчитель:</a:t>
            </a:r>
            <a:r>
              <a:rPr lang="en-US" sz="3600" b="1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uk-UA" sz="3600" b="1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Мінченко Ніна Петрівна</a:t>
            </a:r>
            <a:endParaRPr lang="uk-UA" sz="3600" b="1" i="1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6072206"/>
            <a:ext cx="3643338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-2014-</a:t>
            </a:r>
            <a:endParaRPr lang="uk-UA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7018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6" cy="7018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14818"/>
            <a:ext cx="72643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увагу!!!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2214546" y="500042"/>
            <a:ext cx="4786346" cy="3857652"/>
          </a:xfrm>
          <a:prstGeom prst="smileyFace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 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rrency_16x9_TP102895244">
  <a:themeElements>
    <a:clrScheme name="Другая 4">
      <a:dk1>
        <a:srgbClr val="FFFF00"/>
      </a:dk1>
      <a:lt1>
        <a:srgbClr val="0000FF"/>
      </a:lt1>
      <a:dk2>
        <a:srgbClr val="0000FF"/>
      </a:dk2>
      <a:lt2>
        <a:srgbClr val="0000FF"/>
      </a:lt2>
      <a:accent1>
        <a:srgbClr val="FFF654"/>
      </a:accent1>
      <a:accent2>
        <a:srgbClr val="0000FF"/>
      </a:accent2>
      <a:accent3>
        <a:srgbClr val="FFF654"/>
      </a:accent3>
      <a:accent4>
        <a:srgbClr val="0000FF"/>
      </a:accent4>
      <a:accent5>
        <a:srgbClr val="FFFF00"/>
      </a:accent5>
      <a:accent6>
        <a:srgbClr val="0000FF"/>
      </a:accent6>
      <a:hlink>
        <a:srgbClr val="FFF654"/>
      </a:hlink>
      <a:folHlink>
        <a:srgbClr val="0000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TS102895263</Template>
  <TotalTime>57</TotalTime>
  <Words>25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Currency_16x9_TP102895244</vt:lpstr>
      <vt:lpstr>Презентація на тему: Романтизм та його представники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2014-01-17T17:37:43Z</dcterms:created>
  <dcterms:modified xsi:type="dcterms:W3CDTF">2014-01-19T20:36:55Z</dcterms:modified>
</cp:coreProperties>
</file>