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8.xml" ContentType="application/vnd.openxmlformats-officedocument.presentationml.slideLayout+xml"/>
  <Override PartName="/ppt/slideLayouts/slideLayout87.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theme/themeOverride3.xml" ContentType="application/vnd.openxmlformats-officedocument.themeOverride+xml"/>
  <Default Extension="wmf" ContentType="image/x-wmf"/>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 id="2147483768" r:id="rId3"/>
    <p:sldMasterId id="2147483780" r:id="rId4"/>
    <p:sldMasterId id="2147483792" r:id="rId5"/>
    <p:sldMasterId id="2147483816" r:id="rId6"/>
    <p:sldMasterId id="2147483852" r:id="rId7"/>
    <p:sldMasterId id="2147483864" r:id="rId8"/>
  </p:sldMasterIdLst>
  <p:notesMasterIdLst>
    <p:notesMasterId r:id="rId22"/>
  </p:notesMasterIdLst>
  <p:sldIdLst>
    <p:sldId id="301" r:id="rId9"/>
    <p:sldId id="305" r:id="rId10"/>
    <p:sldId id="312" r:id="rId11"/>
    <p:sldId id="313" r:id="rId12"/>
    <p:sldId id="291" r:id="rId13"/>
    <p:sldId id="265" r:id="rId14"/>
    <p:sldId id="307" r:id="rId15"/>
    <p:sldId id="309" r:id="rId16"/>
    <p:sldId id="310" r:id="rId17"/>
    <p:sldId id="311" r:id="rId18"/>
    <p:sldId id="314" r:id="rId19"/>
    <p:sldId id="315" r:id="rId20"/>
    <p:sldId id="316"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3333FF"/>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309" autoAdjust="0"/>
    <p:restoredTop sz="93548" autoAdjust="0"/>
  </p:normalViewPr>
  <p:slideViewPr>
    <p:cSldViewPr>
      <p:cViewPr>
        <p:scale>
          <a:sx n="68" d="100"/>
          <a:sy n="68" d="100"/>
        </p:scale>
        <p:origin x="-1314" y="-222"/>
      </p:cViewPr>
      <p:guideLst>
        <p:guide orient="horz" pos="2568"/>
        <p:guide pos="5511"/>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uk-UA"/>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uk-UA"/>
          </a:p>
        </p:txBody>
      </p:sp>
      <p:sp>
        <p:nvSpPr>
          <p:cNvPr id="993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uk-UA" noProof="0" smtClean="0"/>
              <a:t>Образец текста</a:t>
            </a:r>
          </a:p>
          <a:p>
            <a:pPr lvl="1"/>
            <a:r>
              <a:rPr lang="uk-UA" noProof="0" smtClean="0"/>
              <a:t>Второй уровень</a:t>
            </a:r>
          </a:p>
          <a:p>
            <a:pPr lvl="2"/>
            <a:r>
              <a:rPr lang="uk-UA" noProof="0" smtClean="0"/>
              <a:t>Третий уровень</a:t>
            </a:r>
          </a:p>
          <a:p>
            <a:pPr lvl="3"/>
            <a:r>
              <a:rPr lang="uk-UA" noProof="0" smtClean="0"/>
              <a:t>Четвертый уровень</a:t>
            </a:r>
          </a:p>
          <a:p>
            <a:pPr lvl="4"/>
            <a:r>
              <a:rPr lang="uk-UA" noProof="0" smtClean="0"/>
              <a:t>Пятый уровень</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uk-UA"/>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329F0F53-F13A-498C-83CC-858CEEC0FFD4}" type="slidenum">
              <a:rPr lang="uk-UA"/>
              <a:pPr>
                <a:defRPr/>
              </a:pPr>
              <a:t>‹#›</a:t>
            </a:fld>
            <a:endParaRPr lang="uk-U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Образ слайда 1"/>
          <p:cNvSpPr>
            <a:spLocks noGrp="1" noRot="1" noChangeAspect="1"/>
          </p:cNvSpPr>
          <p:nvPr>
            <p:ph type="sldImg"/>
          </p:nvPr>
        </p:nvSpPr>
        <p:spPr>
          <a:ln/>
        </p:spPr>
      </p:sp>
      <p:sp>
        <p:nvSpPr>
          <p:cNvPr id="105474" name="Заметки 2"/>
          <p:cNvSpPr>
            <a:spLocks noGrp="1"/>
          </p:cNvSpPr>
          <p:nvPr>
            <p:ph type="body" idx="1"/>
          </p:nvPr>
        </p:nvSpPr>
        <p:spPr>
          <a:noFill/>
          <a:ln/>
        </p:spPr>
        <p:txBody>
          <a:bodyPr/>
          <a:lstStyle/>
          <a:p>
            <a:pPr eaLnBrk="1" hangingPunct="1"/>
            <a:endParaRPr lang="ru-RU" smtClean="0"/>
          </a:p>
        </p:txBody>
      </p:sp>
      <p:sp>
        <p:nvSpPr>
          <p:cNvPr id="105475" name="Номер слайда 3"/>
          <p:cNvSpPr>
            <a:spLocks noGrp="1"/>
          </p:cNvSpPr>
          <p:nvPr>
            <p:ph type="sldNum" sz="quarter" idx="5"/>
          </p:nvPr>
        </p:nvSpPr>
        <p:spPr>
          <a:noFill/>
        </p:spPr>
        <p:txBody>
          <a:bodyPr/>
          <a:lstStyle/>
          <a:p>
            <a:fld id="{ABC6D783-025C-4C1B-A01E-EA8FF7F61E8D}" type="slidenum">
              <a:rPr lang="uk-UA" smtClean="0">
                <a:cs typeface="Arial" charset="0"/>
              </a:rPr>
              <a:pPr/>
              <a:t>5</a:t>
            </a:fld>
            <a:endParaRPr lang="uk-UA"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22"/>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Прямоугольник 23"/>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Прямоугольник 24"/>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Прямоугольник 25"/>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Прямоугольник 26"/>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11" name="Скругленный прямоугольник 29"/>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12" name="Скругленный прямоугольник 30"/>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Прямоугольник 6"/>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Прямоугольник 9"/>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Прямоугольник 10"/>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6" name="Прямоугольник 18"/>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Заголовок 7"/>
          <p:cNvSpPr>
            <a:spLocks noGrp="1"/>
          </p:cNvSpPr>
          <p:nvPr>
            <p:ph type="ctrTitle"/>
          </p:nvPr>
        </p:nvSpPr>
        <p:spPr>
          <a:xfrm>
            <a:off x="457200" y="2401888"/>
            <a:ext cx="8458200" cy="1470025"/>
          </a:xfrm>
        </p:spPr>
        <p:txBody>
          <a:bodyPr anchor="b"/>
          <a:lstStyle>
            <a:lvl1pPr>
              <a:defRPr sz="4400">
                <a:solidFill>
                  <a:schemeClr val="bg1"/>
                </a:solidFill>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17" name="Дата 27"/>
          <p:cNvSpPr>
            <a:spLocks noGrp="1"/>
          </p:cNvSpPr>
          <p:nvPr>
            <p:ph type="dt" sz="half" idx="10"/>
          </p:nvPr>
        </p:nvSpPr>
        <p:spPr>
          <a:xfrm>
            <a:off x="6705600" y="4206875"/>
            <a:ext cx="960438" cy="457200"/>
          </a:xfrm>
        </p:spPr>
        <p:txBody>
          <a:bodyPr/>
          <a:lstStyle>
            <a:lvl1pPr>
              <a:defRPr/>
            </a:lvl1pPr>
          </a:lstStyle>
          <a:p>
            <a:pPr>
              <a:defRPr/>
            </a:pPr>
            <a:endParaRPr lang="ru-RU"/>
          </a:p>
        </p:txBody>
      </p:sp>
      <p:sp>
        <p:nvSpPr>
          <p:cNvPr id="18" name="Нижний колонтитул 16"/>
          <p:cNvSpPr>
            <a:spLocks noGrp="1"/>
          </p:cNvSpPr>
          <p:nvPr>
            <p:ph type="ftr" sz="quarter" idx="11"/>
          </p:nvPr>
        </p:nvSpPr>
        <p:spPr>
          <a:xfrm>
            <a:off x="5410200" y="4205288"/>
            <a:ext cx="1295400" cy="457200"/>
          </a:xfrm>
        </p:spPr>
        <p:txBody>
          <a:bodyPr/>
          <a:lstStyle>
            <a:lvl1pPr>
              <a:defRPr/>
            </a:lvl1pPr>
          </a:lstStyle>
          <a:p>
            <a:pPr>
              <a:defRPr/>
            </a:pPr>
            <a:endParaRPr lang="ru-RU"/>
          </a:p>
        </p:txBody>
      </p:sp>
      <p:sp>
        <p:nvSpPr>
          <p:cNvPr id="19" name="Номер слайда 28"/>
          <p:cNvSpPr>
            <a:spLocks noGrp="1"/>
          </p:cNvSpPr>
          <p:nvPr>
            <p:ph type="sldNum" sz="quarter" idx="12"/>
          </p:nvPr>
        </p:nvSpPr>
        <p:spPr>
          <a:xfrm>
            <a:off x="8320088" y="1588"/>
            <a:ext cx="747712" cy="365125"/>
          </a:xfrm>
        </p:spPr>
        <p:txBody>
          <a:bodyPr/>
          <a:lstStyle>
            <a:lvl1pPr algn="r">
              <a:defRPr sz="1800" smtClean="0">
                <a:solidFill>
                  <a:schemeClr val="bg1"/>
                </a:solidFill>
              </a:defRPr>
            </a:lvl1pPr>
          </a:lstStyle>
          <a:p>
            <a:pPr>
              <a:defRPr/>
            </a:pPr>
            <a:fld id="{9C72234C-7BEE-4A80-B317-ADD53B9EAE32}"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648A23B2-94D8-41F9-93AB-319075A178C3}"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ACC4C714-5DF9-41EC-82A3-5BEAF21FE23C}"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Скругленный прямоугольник 1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Скругленный прямоугольник 9"/>
          <p:cNvSpPr/>
          <p:nvPr/>
        </p:nvSpPr>
        <p:spPr>
          <a:xfrm>
            <a:off x="418597"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ru-RU" smtClean="0"/>
              <a:t>Образец заголовка</a:t>
            </a:r>
            <a:endParaRPr lang="en-US"/>
          </a:p>
        </p:txBody>
      </p:sp>
      <p:sp>
        <p:nvSpPr>
          <p:cNvPr id="20" name="Подзаголовок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7" name="Дата 18"/>
          <p:cNvSpPr>
            <a:spLocks noGrp="1"/>
          </p:cNvSpPr>
          <p:nvPr>
            <p:ph type="dt" sz="half" idx="10"/>
          </p:nvPr>
        </p:nvSpPr>
        <p:spPr/>
        <p:txBody>
          <a:bodyPr/>
          <a:lstStyle>
            <a:lvl1pPr>
              <a:defRPr/>
            </a:lvl1pPr>
            <a:extLst/>
          </a:lstStyle>
          <a:p>
            <a:pPr>
              <a:defRPr/>
            </a:pPr>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10"/>
          <p:cNvSpPr>
            <a:spLocks noGrp="1"/>
          </p:cNvSpPr>
          <p:nvPr>
            <p:ph type="sldNum" sz="quarter" idx="12"/>
          </p:nvPr>
        </p:nvSpPr>
        <p:spPr/>
        <p:txBody>
          <a:bodyPr/>
          <a:lstStyle>
            <a:lvl1pPr>
              <a:defRPr/>
            </a:lvl1pPr>
            <a:extLst/>
          </a:lstStyle>
          <a:p>
            <a:pPr>
              <a:defRPr/>
            </a:pPr>
            <a:fld id="{525E15EB-09C6-44B5-80CC-20F138AA8CF0}"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lang="ru-RU" smtClean="0"/>
              <a:t>Образец заголовка</a:t>
            </a:r>
            <a:endParaRPr lang="en-US"/>
          </a:p>
        </p:txBody>
      </p:sp>
      <p:sp>
        <p:nvSpPr>
          <p:cNvPr id="3" name="Содержимое 2"/>
          <p:cNvSpPr>
            <a:spLocks noGrp="1"/>
          </p:cNvSpPr>
          <p:nvPr>
            <p:ph idx="1"/>
          </p:nvPr>
        </p:nvSpPr>
        <p:spPr>
          <a:xfrm>
            <a:off x="502920" y="530352"/>
            <a:ext cx="8183880" cy="4187952"/>
          </a:xfrm>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endParaRPr lang="ru-RU"/>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49FF0A9E-F657-4C7A-9DB4-62B7B13D2A25}"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Скругленный прямоугольник 1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Скругленный прямоугольник 10"/>
          <p:cNvSpPr/>
          <p:nvPr/>
        </p:nvSpPr>
        <p:spPr>
          <a:xfrm>
            <a:off x="418597" y="434163"/>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Заголовок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extLst/>
          </a:lstStyle>
          <a:p>
            <a:pPr>
              <a:defRPr/>
            </a:pPr>
            <a:endParaRPr lang="ru-RU"/>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p>
        </p:txBody>
      </p:sp>
      <p:sp>
        <p:nvSpPr>
          <p:cNvPr id="8" name="Номер слайда 5"/>
          <p:cNvSpPr>
            <a:spLocks noGrp="1"/>
          </p:cNvSpPr>
          <p:nvPr>
            <p:ph type="sldNum" sz="quarter" idx="12"/>
          </p:nvPr>
        </p:nvSpPr>
        <p:spPr/>
        <p:txBody>
          <a:bodyPr/>
          <a:lstStyle>
            <a:lvl1pPr>
              <a:defRPr/>
            </a:lvl1pPr>
            <a:extLst/>
          </a:lstStyle>
          <a:p>
            <a:pPr>
              <a:defRPr/>
            </a:pPr>
            <a:fld id="{7312E825-F90F-4362-9603-CC5E7C9829C4}"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4"/>
          <p:cNvSpPr>
            <a:spLocks noGrp="1"/>
          </p:cNvSpPr>
          <p:nvPr>
            <p:ph type="dt" sz="half" idx="10"/>
          </p:nvPr>
        </p:nvSpPr>
        <p:spPr/>
        <p:txBody>
          <a:bodyPr/>
          <a:lstStyle>
            <a:lvl1pPr>
              <a:defRPr/>
            </a:lvl1pPr>
          </a:lstStyle>
          <a:p>
            <a:pPr>
              <a:defRPr/>
            </a:pPr>
            <a:endParaRPr lang="ru-RU"/>
          </a:p>
        </p:txBody>
      </p:sp>
      <p:sp>
        <p:nvSpPr>
          <p:cNvPr id="6" name="Нижний колонтитул 1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13E9FB95-D42D-4132-9C65-CA0BFD6E20D4}"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lvl1pPr>
              <a:defRPr b="1"/>
            </a:lvl1pPr>
            <a:extLst/>
          </a:lstStyle>
          <a:p>
            <a:r>
              <a:rPr lang="ru-RU" smtClean="0"/>
              <a:t>Образец заголовка</a:t>
            </a:r>
            <a:endParaRPr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4"/>
          <p:cNvSpPr>
            <a:spLocks noGrp="1"/>
          </p:cNvSpPr>
          <p:nvPr>
            <p:ph type="dt" sz="half" idx="10"/>
          </p:nvPr>
        </p:nvSpPr>
        <p:spPr/>
        <p:txBody>
          <a:bodyPr/>
          <a:lstStyle>
            <a:lvl1pPr>
              <a:defRPr/>
            </a:lvl1pPr>
          </a:lstStyle>
          <a:p>
            <a:pPr>
              <a:defRPr/>
            </a:pPr>
            <a:endParaRPr lang="ru-RU"/>
          </a:p>
        </p:txBody>
      </p:sp>
      <p:sp>
        <p:nvSpPr>
          <p:cNvPr id="8" name="Нижний колонтитул 17"/>
          <p:cNvSpPr>
            <a:spLocks noGrp="1"/>
          </p:cNvSpPr>
          <p:nvPr>
            <p:ph type="ftr" sz="quarter" idx="11"/>
          </p:nvPr>
        </p:nvSpPr>
        <p:spPr/>
        <p:txBody>
          <a:bodyPr/>
          <a:lstStyle>
            <a:lvl1pPr>
              <a:defRPr/>
            </a:lvl1pPr>
          </a:lstStyle>
          <a:p>
            <a:pPr>
              <a:defRPr/>
            </a:pPr>
            <a:endParaRPr lang="ru-RU"/>
          </a:p>
        </p:txBody>
      </p:sp>
      <p:sp>
        <p:nvSpPr>
          <p:cNvPr id="9" name="Номер слайда 4"/>
          <p:cNvSpPr>
            <a:spLocks noGrp="1"/>
          </p:cNvSpPr>
          <p:nvPr>
            <p:ph type="sldNum" sz="quarter" idx="12"/>
          </p:nvPr>
        </p:nvSpPr>
        <p:spPr/>
        <p:txBody>
          <a:bodyPr/>
          <a:lstStyle>
            <a:lvl1pPr>
              <a:defRPr/>
            </a:lvl1pPr>
          </a:lstStyle>
          <a:p>
            <a:pPr>
              <a:defRPr/>
            </a:pPr>
            <a:fld id="{3F52D5E5-DF8A-4B8A-9820-F1F1579BB730}"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Дата 24"/>
          <p:cNvSpPr>
            <a:spLocks noGrp="1"/>
          </p:cNvSpPr>
          <p:nvPr>
            <p:ph type="dt" sz="half" idx="10"/>
          </p:nvPr>
        </p:nvSpPr>
        <p:spPr/>
        <p:txBody>
          <a:bodyPr/>
          <a:lstStyle>
            <a:lvl1pPr>
              <a:defRPr/>
            </a:lvl1pPr>
          </a:lstStyle>
          <a:p>
            <a:pPr>
              <a:defRPr/>
            </a:pPr>
            <a:endParaRPr lang="ru-RU"/>
          </a:p>
        </p:txBody>
      </p:sp>
      <p:sp>
        <p:nvSpPr>
          <p:cNvPr id="4" name="Нижний колонтитул 1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ACBCD200-E599-4189-854B-6BC96CDDCF4D}"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Скругленный прямоугольник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Дата 1"/>
          <p:cNvSpPr>
            <a:spLocks noGrp="1"/>
          </p:cNvSpPr>
          <p:nvPr>
            <p:ph type="dt" sz="half" idx="10"/>
          </p:nvPr>
        </p:nvSpPr>
        <p:spPr/>
        <p:txBody>
          <a:bodyPr/>
          <a:lstStyle>
            <a:lvl1pPr>
              <a:defRPr/>
            </a:lvl1pPr>
            <a:extLst/>
          </a:lstStyle>
          <a:p>
            <a:pPr>
              <a:defRPr/>
            </a:pPr>
            <a:endParaRPr lang="ru-RU"/>
          </a:p>
        </p:txBody>
      </p:sp>
      <p:sp>
        <p:nvSpPr>
          <p:cNvPr id="4" name="Нижний колонтитул 2"/>
          <p:cNvSpPr>
            <a:spLocks noGrp="1"/>
          </p:cNvSpPr>
          <p:nvPr>
            <p:ph type="ftr" sz="quarter" idx="11"/>
          </p:nvPr>
        </p:nvSpPr>
        <p:spPr/>
        <p:txBody>
          <a:bodyPr/>
          <a:lstStyle>
            <a:lvl1pPr>
              <a:defRPr/>
            </a:lvl1pPr>
            <a:extLst/>
          </a:lstStyle>
          <a:p>
            <a:pPr>
              <a:defRPr/>
            </a:pPr>
            <a:endParaRPr lang="ru-RU"/>
          </a:p>
        </p:txBody>
      </p:sp>
      <p:sp>
        <p:nvSpPr>
          <p:cNvPr id="5" name="Номер слайда 3"/>
          <p:cNvSpPr>
            <a:spLocks noGrp="1"/>
          </p:cNvSpPr>
          <p:nvPr>
            <p:ph type="sldNum" sz="quarter" idx="12"/>
          </p:nvPr>
        </p:nvSpPr>
        <p:spPr/>
        <p:txBody>
          <a:bodyPr/>
          <a:lstStyle>
            <a:lvl1pPr>
              <a:defRPr/>
            </a:lvl1pPr>
            <a:extLst/>
          </a:lstStyle>
          <a:p>
            <a:pPr>
              <a:defRPr/>
            </a:pPr>
            <a:fld id="{DB717DA1-9990-48B6-8EAF-C53C3F06FC81}"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ru-RU" smtClean="0"/>
              <a:t>Образец заголовка</a:t>
            </a:r>
            <a:endParaRPr lang="en-US"/>
          </a:p>
        </p:txBody>
      </p:sp>
      <p:sp>
        <p:nvSpPr>
          <p:cNvPr id="3" name="Текст 2"/>
          <p:cNvSpPr>
            <a:spLocks noGrp="1"/>
          </p:cNvSpPr>
          <p:nvPr>
            <p:ph type="body" idx="2"/>
          </p:nvPr>
        </p:nvSpPr>
        <p:spPr>
          <a:xfrm>
            <a:off x="5538847" y="1447803"/>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1"/>
          </p:nvPr>
        </p:nvSpPr>
        <p:spPr>
          <a:xfrm>
            <a:off x="761374" y="930145"/>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4"/>
          <p:cNvSpPr>
            <a:spLocks noGrp="1"/>
          </p:cNvSpPr>
          <p:nvPr>
            <p:ph type="dt" sz="half" idx="10"/>
          </p:nvPr>
        </p:nvSpPr>
        <p:spPr/>
        <p:txBody>
          <a:bodyPr/>
          <a:lstStyle>
            <a:lvl1pPr>
              <a:defRPr/>
            </a:lvl1pPr>
          </a:lstStyle>
          <a:p>
            <a:pPr>
              <a:defRPr/>
            </a:pPr>
            <a:endParaRPr lang="ru-RU"/>
          </a:p>
        </p:txBody>
      </p:sp>
      <p:sp>
        <p:nvSpPr>
          <p:cNvPr id="6" name="Нижний колонтитул 1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2AA2694D-9FE6-46E7-ADB8-9DB22AAFD92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DCB99C3D-20B0-4F4A-B057-65FEDC7FA72C}"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Скругленный прямоугольник 1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Прямоугольник с одним скругленным углом 10"/>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ru-RU" smtClean="0"/>
              <a:t>Образец заголовка</a:t>
            </a:r>
            <a:endParaRPr lang="en-US"/>
          </a:p>
        </p:txBody>
      </p:sp>
      <p:sp>
        <p:nvSpPr>
          <p:cNvPr id="4" name="Текст 3"/>
          <p:cNvSpPr>
            <a:spLocks noGrp="1"/>
          </p:cNvSpPr>
          <p:nvPr>
            <p:ph type="body" sz="half" idx="2"/>
          </p:nvPr>
        </p:nvSpPr>
        <p:spPr bwMode="grayWhite">
          <a:xfrm>
            <a:off x="6462712" y="533401"/>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ru-RU" noProof="0" smtClean="0"/>
              <a:t>Вставка рисунка</a:t>
            </a:r>
            <a:endParaRPr lang="en-US" noProof="0"/>
          </a:p>
        </p:txBody>
      </p:sp>
      <p:sp>
        <p:nvSpPr>
          <p:cNvPr id="7" name="Дата 4"/>
          <p:cNvSpPr>
            <a:spLocks noGrp="1"/>
          </p:cNvSpPr>
          <p:nvPr>
            <p:ph type="dt" sz="half" idx="10"/>
          </p:nvPr>
        </p:nvSpPr>
        <p:spPr/>
        <p:txBody>
          <a:bodyPr/>
          <a:lstStyle>
            <a:lvl1pPr>
              <a:defRPr/>
            </a:lvl1pPr>
            <a:extLst/>
          </a:lstStyle>
          <a:p>
            <a:pPr>
              <a:defRPr/>
            </a:pPr>
            <a:endParaRPr lang="ru-RU"/>
          </a:p>
        </p:txBody>
      </p:sp>
      <p:sp>
        <p:nvSpPr>
          <p:cNvPr id="8" name="Нижний колонтитул 5"/>
          <p:cNvSpPr>
            <a:spLocks noGrp="1"/>
          </p:cNvSpPr>
          <p:nvPr>
            <p:ph type="ftr" sz="quarter" idx="11"/>
          </p:nvPr>
        </p:nvSpPr>
        <p:spPr/>
        <p:txBody>
          <a:bodyPr/>
          <a:lstStyle>
            <a:lvl1pPr>
              <a:defRPr/>
            </a:lvl1pPr>
            <a:extLst/>
          </a:lstStyle>
          <a:p>
            <a:pPr>
              <a:defRPr/>
            </a:pPr>
            <a:endParaRPr lang="ru-RU"/>
          </a:p>
        </p:txBody>
      </p:sp>
      <p:sp>
        <p:nvSpPr>
          <p:cNvPr id="9" name="Номер слайда 6"/>
          <p:cNvSpPr>
            <a:spLocks noGrp="1"/>
          </p:cNvSpPr>
          <p:nvPr>
            <p:ph type="sldNum" sz="quarter" idx="12"/>
          </p:nvPr>
        </p:nvSpPr>
        <p:spPr/>
        <p:txBody>
          <a:bodyPr/>
          <a:lstStyle>
            <a:lvl1pPr>
              <a:defRPr/>
            </a:lvl1pPr>
            <a:extLst/>
          </a:lstStyle>
          <a:p>
            <a:pPr>
              <a:defRPr/>
            </a:pPr>
            <a:fld id="{7BB1CFC6-3AFB-43F1-91CC-D9F61237B720}"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endParaRPr lang="ru-RU"/>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436AFC2A-C27A-49CA-A5E5-5AC22B9FD542}"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5"/>
            <a:ext cx="1981200" cy="5257799"/>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533400" y="533403"/>
            <a:ext cx="5943600" cy="5257801"/>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endParaRPr lang="ru-RU"/>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8EC656C3-03EE-4B49-82EE-3CA8D24ABBFC}" type="slidenum">
              <a:rPr lang="ru-RU"/>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22"/>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Прямоугольник 23"/>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Прямоугольник 24"/>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Прямоугольник 25"/>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Прямоугольник 26"/>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11" name="Скругленный прямоугольник 29"/>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12" name="Скругленный прямоугольник 30"/>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Прямоугольник 6"/>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Прямоугольник 9"/>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Прямоугольник 10"/>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6" name="Прямоугольник 18"/>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Заголовок 7"/>
          <p:cNvSpPr>
            <a:spLocks noGrp="1"/>
          </p:cNvSpPr>
          <p:nvPr>
            <p:ph type="ctrTitle"/>
          </p:nvPr>
        </p:nvSpPr>
        <p:spPr>
          <a:xfrm>
            <a:off x="457200" y="2401888"/>
            <a:ext cx="8458200" cy="1470025"/>
          </a:xfrm>
        </p:spPr>
        <p:txBody>
          <a:bodyPr anchor="b"/>
          <a:lstStyle>
            <a:lvl1pPr>
              <a:defRPr sz="4400">
                <a:solidFill>
                  <a:schemeClr val="bg1"/>
                </a:solidFill>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17" name="Дата 27"/>
          <p:cNvSpPr>
            <a:spLocks noGrp="1"/>
          </p:cNvSpPr>
          <p:nvPr>
            <p:ph type="dt" sz="half" idx="10"/>
          </p:nvPr>
        </p:nvSpPr>
        <p:spPr>
          <a:xfrm>
            <a:off x="6705600" y="4206875"/>
            <a:ext cx="960438" cy="457200"/>
          </a:xfrm>
        </p:spPr>
        <p:txBody>
          <a:bodyPr/>
          <a:lstStyle>
            <a:lvl1pPr>
              <a:defRPr/>
            </a:lvl1pPr>
          </a:lstStyle>
          <a:p>
            <a:pPr>
              <a:defRPr/>
            </a:pPr>
            <a:endParaRPr lang="ru-RU"/>
          </a:p>
        </p:txBody>
      </p:sp>
      <p:sp>
        <p:nvSpPr>
          <p:cNvPr id="18" name="Нижний колонтитул 16"/>
          <p:cNvSpPr>
            <a:spLocks noGrp="1"/>
          </p:cNvSpPr>
          <p:nvPr>
            <p:ph type="ftr" sz="quarter" idx="11"/>
          </p:nvPr>
        </p:nvSpPr>
        <p:spPr>
          <a:xfrm>
            <a:off x="5410200" y="4205288"/>
            <a:ext cx="1295400" cy="457200"/>
          </a:xfrm>
        </p:spPr>
        <p:txBody>
          <a:bodyPr/>
          <a:lstStyle>
            <a:lvl1pPr>
              <a:defRPr/>
            </a:lvl1pPr>
          </a:lstStyle>
          <a:p>
            <a:pPr>
              <a:defRPr/>
            </a:pPr>
            <a:endParaRPr lang="ru-RU"/>
          </a:p>
        </p:txBody>
      </p:sp>
      <p:sp>
        <p:nvSpPr>
          <p:cNvPr id="19" name="Номер слайда 28"/>
          <p:cNvSpPr>
            <a:spLocks noGrp="1"/>
          </p:cNvSpPr>
          <p:nvPr>
            <p:ph type="sldNum" sz="quarter" idx="12"/>
          </p:nvPr>
        </p:nvSpPr>
        <p:spPr>
          <a:xfrm>
            <a:off x="8320088" y="1588"/>
            <a:ext cx="747712" cy="365125"/>
          </a:xfrm>
        </p:spPr>
        <p:txBody>
          <a:bodyPr/>
          <a:lstStyle>
            <a:lvl1pPr algn="r">
              <a:defRPr sz="1800" smtClean="0">
                <a:solidFill>
                  <a:schemeClr val="bg1"/>
                </a:solidFill>
              </a:defRPr>
            </a:lvl1pPr>
          </a:lstStyle>
          <a:p>
            <a:pPr>
              <a:defRPr/>
            </a:pPr>
            <a:fld id="{937B1516-5441-4716-AA0B-344C3853BF39}" type="slidenum">
              <a:rPr lang="ru-RU"/>
              <a:pPr>
                <a:defRPr/>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DF5BCB2F-9EBC-4924-A715-0C12D8DF6F36}" type="slidenum">
              <a:rPr lang="ru-RU"/>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1"/>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CA416D93-C234-44D6-B31A-8C2651EF5F29}" type="slidenum">
              <a:rPr lang="ru-RU"/>
              <a:pPr>
                <a:defRPr/>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2249425"/>
            <a:ext cx="4038600" cy="4525963"/>
          </a:xfrm>
        </p:spPr>
        <p:txBody>
          <a:bodyPr/>
          <a:lstStyle>
            <a:lvl1pPr>
              <a:defRPr sz="2000"/>
            </a:lvl1pPr>
            <a:lvl2pPr>
              <a:defRPr sz="1900"/>
            </a:lvl2pPr>
            <a:lvl3pPr>
              <a:defRPr sz="18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2249425"/>
            <a:ext cx="4038600" cy="4525963"/>
          </a:xfrm>
        </p:spPr>
        <p:txBody>
          <a:bodyPr/>
          <a:lstStyle>
            <a:lvl1pPr>
              <a:defRPr sz="2000"/>
            </a:lvl1pPr>
            <a:lvl2pPr>
              <a:defRPr sz="1900"/>
            </a:lvl2pPr>
            <a:lvl3pPr>
              <a:defRPr sz="18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C5787EA3-8356-4CC2-9E08-5606E4486601}" type="slidenum">
              <a:rPr lang="ru-RU"/>
              <a:pPr>
                <a:defRPr/>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lstStyle>
            <a:lvl1pPr>
              <a:defRPr sz="4000" b="0" i="0" cap="none" baseline="0"/>
            </a:lvl1pPr>
          </a:lstStyle>
          <a:p>
            <a:r>
              <a:rPr lang="ru-RU" smtClean="0"/>
              <a:t>Образец заголовка</a:t>
            </a:r>
            <a:endParaRPr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721226"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718306" y="2708519"/>
            <a:ext cx="4041775" cy="3886200"/>
          </a:xfrm>
        </p:spPr>
        <p:txBody>
          <a:bodyPr/>
          <a:lstStyle>
            <a:lvl1pPr>
              <a:defRPr sz="20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5"/>
          <p:cNvSpPr>
            <a:spLocks noGrp="1"/>
          </p:cNvSpPr>
          <p:nvPr>
            <p:ph type="dt" sz="half" idx="10"/>
          </p:nvPr>
        </p:nvSpPr>
        <p:spPr/>
        <p:txBody>
          <a:bodyPr rtlCol="0"/>
          <a:lstStyle>
            <a:lvl1pPr>
              <a:defRPr/>
            </a:lvl1pPr>
          </a:lstStyle>
          <a:p>
            <a:pPr>
              <a:defRPr/>
            </a:pPr>
            <a:endParaRPr lang="ru-RU"/>
          </a:p>
        </p:txBody>
      </p:sp>
      <p:sp>
        <p:nvSpPr>
          <p:cNvPr id="8" name="Номер слайда 26"/>
          <p:cNvSpPr>
            <a:spLocks noGrp="1"/>
          </p:cNvSpPr>
          <p:nvPr>
            <p:ph type="sldNum" sz="quarter" idx="11"/>
          </p:nvPr>
        </p:nvSpPr>
        <p:spPr/>
        <p:txBody>
          <a:bodyPr rtlCol="0"/>
          <a:lstStyle>
            <a:lvl1pPr>
              <a:defRPr/>
            </a:lvl1pPr>
          </a:lstStyle>
          <a:p>
            <a:pPr>
              <a:defRPr/>
            </a:pPr>
            <a:fld id="{7771673B-4D53-4EB4-BF1B-4AAB5F198B5A}" type="slidenum">
              <a:rPr lang="ru-RU"/>
              <a:pPr>
                <a:defRPr/>
              </a:pPr>
              <a:t>‹#›</a:t>
            </a:fld>
            <a:endParaRPr lang="ru-RU"/>
          </a:p>
        </p:txBody>
      </p:sp>
      <p:sp>
        <p:nvSpPr>
          <p:cNvPr id="9" name="Нижний колонтитул 27"/>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lstStyle>
            <a:lvl1pPr>
              <a:defRPr sz="4000">
                <a:solidFill>
                  <a:schemeClr val="tx2"/>
                </a:solidFill>
              </a:defRPr>
            </a:lvl1pPr>
          </a:lstStyle>
          <a:p>
            <a:r>
              <a:rPr lang="ru-RU" smtClean="0"/>
              <a:t>Образец заголовка</a:t>
            </a:r>
            <a:endParaRPr lang="en-US"/>
          </a:p>
        </p:txBody>
      </p:sp>
      <p:sp>
        <p:nvSpPr>
          <p:cNvPr id="3" name="Дата 2"/>
          <p:cNvSpPr>
            <a:spLocks noGrp="1"/>
          </p:cNvSpPr>
          <p:nvPr>
            <p:ph type="dt" sz="half" idx="10"/>
          </p:nvPr>
        </p:nvSpPr>
        <p:spPr>
          <a:xfrm>
            <a:off x="6583363" y="612775"/>
            <a:ext cx="957262" cy="457200"/>
          </a:xfrm>
        </p:spPr>
        <p:txBody>
          <a:bodyPr/>
          <a:lstStyle>
            <a:lvl1pPr>
              <a:defRPr/>
            </a:lvl1pPr>
          </a:lstStyle>
          <a:p>
            <a:pPr>
              <a:defRPr/>
            </a:pPr>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7F69A567-6626-422C-8941-2E6F076D5404}"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C71EAF14-A6BC-4534-92BE-42D5EC659C5A}"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1"/>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F3937F1F-C385-417A-8465-F75771C1483D}" type="slidenum">
              <a:rPr lang="ru-RU"/>
              <a:pPr>
                <a:defRPr/>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lang="ru-RU" smtClean="0"/>
              <a:t>Образец заголовка</a:t>
            </a:r>
            <a:endParaRPr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D4D8A299-CF90-4932-85A4-9071FE26DEAE}" type="slidenum">
              <a:rPr lang="ru-RU"/>
              <a:pPr>
                <a:defRPr/>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5" y="1109161"/>
            <a:ext cx="586803" cy="4681637"/>
          </a:xfrm>
        </p:spPr>
        <p:txBody>
          <a:bodyPr vert="vert270" lIns="45720" tIns="0" rIns="45720" anchor="t"/>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6088443" y="3274309"/>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E1FF50D7-1B81-47F5-8FD6-0E0F78E96166}" type="slidenum">
              <a:rPr lang="ru-RU"/>
              <a:pPr>
                <a:defRPr/>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99F6DC06-A178-4116-9B40-D06B1C2E7E5E}" type="slidenum">
              <a:rPr lang="ru-RU"/>
              <a:pPr>
                <a:defRPr/>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99EF5433-0E55-4EEA-87CD-42358C517083}" type="slidenum">
              <a:rPr lang="ru-RU"/>
              <a:pPr>
                <a:defRPr/>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Скругленный прямоугольник 1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Скругленный прямоугольник 9"/>
          <p:cNvSpPr/>
          <p:nvPr/>
        </p:nvSpPr>
        <p:spPr>
          <a:xfrm>
            <a:off x="418597"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ru-RU" smtClean="0"/>
              <a:t>Образец заголовка</a:t>
            </a:r>
            <a:endParaRPr lang="en-US"/>
          </a:p>
        </p:txBody>
      </p:sp>
      <p:sp>
        <p:nvSpPr>
          <p:cNvPr id="20" name="Подзаголовок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7" name="Дата 18"/>
          <p:cNvSpPr>
            <a:spLocks noGrp="1"/>
          </p:cNvSpPr>
          <p:nvPr>
            <p:ph type="dt" sz="half" idx="10"/>
          </p:nvPr>
        </p:nvSpPr>
        <p:spPr/>
        <p:txBody>
          <a:bodyPr/>
          <a:lstStyle>
            <a:lvl1pPr>
              <a:defRPr/>
            </a:lvl1pPr>
            <a:extLst/>
          </a:lstStyle>
          <a:p>
            <a:pPr>
              <a:defRPr/>
            </a:pPr>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10"/>
          <p:cNvSpPr>
            <a:spLocks noGrp="1"/>
          </p:cNvSpPr>
          <p:nvPr>
            <p:ph type="sldNum" sz="quarter" idx="12"/>
          </p:nvPr>
        </p:nvSpPr>
        <p:spPr/>
        <p:txBody>
          <a:bodyPr/>
          <a:lstStyle>
            <a:lvl1pPr>
              <a:defRPr/>
            </a:lvl1pPr>
            <a:extLst/>
          </a:lstStyle>
          <a:p>
            <a:pPr>
              <a:defRPr/>
            </a:pPr>
            <a:fld id="{62C24B5B-5E33-4FFD-B214-65532C23C607}" type="slidenum">
              <a:rPr lang="ru-RU"/>
              <a:pPr>
                <a:defRPr/>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lang="ru-RU" smtClean="0"/>
              <a:t>Образец заголовка</a:t>
            </a:r>
            <a:endParaRPr lang="en-US"/>
          </a:p>
        </p:txBody>
      </p:sp>
      <p:sp>
        <p:nvSpPr>
          <p:cNvPr id="3" name="Содержимое 2"/>
          <p:cNvSpPr>
            <a:spLocks noGrp="1"/>
          </p:cNvSpPr>
          <p:nvPr>
            <p:ph idx="1"/>
          </p:nvPr>
        </p:nvSpPr>
        <p:spPr>
          <a:xfrm>
            <a:off x="502920" y="530352"/>
            <a:ext cx="8183880" cy="4187952"/>
          </a:xfrm>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endParaRPr lang="ru-RU"/>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F438C139-4705-4452-9F2C-6041E0F74246}" type="slidenum">
              <a:rPr lang="ru-RU"/>
              <a:pPr>
                <a:defRPr/>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Скругленный прямоугольник 1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Скругленный прямоугольник 10"/>
          <p:cNvSpPr/>
          <p:nvPr/>
        </p:nvSpPr>
        <p:spPr>
          <a:xfrm>
            <a:off x="418597" y="434163"/>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Заголовок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extLst/>
          </a:lstStyle>
          <a:p>
            <a:pPr>
              <a:defRPr/>
            </a:pPr>
            <a:endParaRPr lang="ru-RU"/>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p>
        </p:txBody>
      </p:sp>
      <p:sp>
        <p:nvSpPr>
          <p:cNvPr id="8" name="Номер слайда 5"/>
          <p:cNvSpPr>
            <a:spLocks noGrp="1"/>
          </p:cNvSpPr>
          <p:nvPr>
            <p:ph type="sldNum" sz="quarter" idx="12"/>
          </p:nvPr>
        </p:nvSpPr>
        <p:spPr/>
        <p:txBody>
          <a:bodyPr/>
          <a:lstStyle>
            <a:lvl1pPr>
              <a:defRPr/>
            </a:lvl1pPr>
            <a:extLst/>
          </a:lstStyle>
          <a:p>
            <a:pPr>
              <a:defRPr/>
            </a:pPr>
            <a:fld id="{DAFD1430-BC06-4848-A596-3E0DC8EFE3F7}" type="slidenum">
              <a:rPr lang="ru-RU"/>
              <a:pPr>
                <a:defRPr/>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4"/>
          <p:cNvSpPr>
            <a:spLocks noGrp="1"/>
          </p:cNvSpPr>
          <p:nvPr>
            <p:ph type="dt" sz="half" idx="10"/>
          </p:nvPr>
        </p:nvSpPr>
        <p:spPr/>
        <p:txBody>
          <a:bodyPr/>
          <a:lstStyle>
            <a:lvl1pPr>
              <a:defRPr/>
            </a:lvl1pPr>
          </a:lstStyle>
          <a:p>
            <a:pPr>
              <a:defRPr/>
            </a:pPr>
            <a:endParaRPr lang="ru-RU"/>
          </a:p>
        </p:txBody>
      </p:sp>
      <p:sp>
        <p:nvSpPr>
          <p:cNvPr id="6" name="Нижний колонтитул 1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8EF22BEA-740D-4837-B7B8-893C35D01B66}" type="slidenum">
              <a:rPr lang="ru-RU"/>
              <a:pPr>
                <a:defRPr/>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lvl1pPr>
              <a:defRPr b="1"/>
            </a:lvl1pPr>
            <a:extLst/>
          </a:lstStyle>
          <a:p>
            <a:r>
              <a:rPr lang="ru-RU" smtClean="0"/>
              <a:t>Образец заголовка</a:t>
            </a:r>
            <a:endParaRPr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4"/>
          <p:cNvSpPr>
            <a:spLocks noGrp="1"/>
          </p:cNvSpPr>
          <p:nvPr>
            <p:ph type="dt" sz="half" idx="10"/>
          </p:nvPr>
        </p:nvSpPr>
        <p:spPr/>
        <p:txBody>
          <a:bodyPr/>
          <a:lstStyle>
            <a:lvl1pPr>
              <a:defRPr/>
            </a:lvl1pPr>
          </a:lstStyle>
          <a:p>
            <a:pPr>
              <a:defRPr/>
            </a:pPr>
            <a:endParaRPr lang="ru-RU"/>
          </a:p>
        </p:txBody>
      </p:sp>
      <p:sp>
        <p:nvSpPr>
          <p:cNvPr id="8" name="Нижний колонтитул 17"/>
          <p:cNvSpPr>
            <a:spLocks noGrp="1"/>
          </p:cNvSpPr>
          <p:nvPr>
            <p:ph type="ftr" sz="quarter" idx="11"/>
          </p:nvPr>
        </p:nvSpPr>
        <p:spPr/>
        <p:txBody>
          <a:bodyPr/>
          <a:lstStyle>
            <a:lvl1pPr>
              <a:defRPr/>
            </a:lvl1pPr>
          </a:lstStyle>
          <a:p>
            <a:pPr>
              <a:defRPr/>
            </a:pPr>
            <a:endParaRPr lang="ru-RU"/>
          </a:p>
        </p:txBody>
      </p:sp>
      <p:sp>
        <p:nvSpPr>
          <p:cNvPr id="9" name="Номер слайда 4"/>
          <p:cNvSpPr>
            <a:spLocks noGrp="1"/>
          </p:cNvSpPr>
          <p:nvPr>
            <p:ph type="sldNum" sz="quarter" idx="12"/>
          </p:nvPr>
        </p:nvSpPr>
        <p:spPr/>
        <p:txBody>
          <a:bodyPr/>
          <a:lstStyle>
            <a:lvl1pPr>
              <a:defRPr/>
            </a:lvl1pPr>
          </a:lstStyle>
          <a:p>
            <a:pPr>
              <a:defRPr/>
            </a:pPr>
            <a:fld id="{D93B0B77-E36E-476A-B1ED-B0DA3D912F9C}" type="slidenum">
              <a:rPr lang="ru-RU"/>
              <a:pPr>
                <a:defRPr/>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Дата 24"/>
          <p:cNvSpPr>
            <a:spLocks noGrp="1"/>
          </p:cNvSpPr>
          <p:nvPr>
            <p:ph type="dt" sz="half" idx="10"/>
          </p:nvPr>
        </p:nvSpPr>
        <p:spPr/>
        <p:txBody>
          <a:bodyPr/>
          <a:lstStyle>
            <a:lvl1pPr>
              <a:defRPr/>
            </a:lvl1pPr>
          </a:lstStyle>
          <a:p>
            <a:pPr>
              <a:defRPr/>
            </a:pPr>
            <a:endParaRPr lang="ru-RU"/>
          </a:p>
        </p:txBody>
      </p:sp>
      <p:sp>
        <p:nvSpPr>
          <p:cNvPr id="4" name="Нижний колонтитул 1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23E6F206-A170-44B3-9854-F16B78A5C826}"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2249425"/>
            <a:ext cx="4038600" cy="4525963"/>
          </a:xfrm>
        </p:spPr>
        <p:txBody>
          <a:bodyPr/>
          <a:lstStyle>
            <a:lvl1pPr>
              <a:defRPr sz="2000"/>
            </a:lvl1pPr>
            <a:lvl2pPr>
              <a:defRPr sz="1900"/>
            </a:lvl2pPr>
            <a:lvl3pPr>
              <a:defRPr sz="18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2249425"/>
            <a:ext cx="4038600" cy="4525963"/>
          </a:xfrm>
        </p:spPr>
        <p:txBody>
          <a:bodyPr/>
          <a:lstStyle>
            <a:lvl1pPr>
              <a:defRPr sz="2000"/>
            </a:lvl1pPr>
            <a:lvl2pPr>
              <a:defRPr sz="1900"/>
            </a:lvl2pPr>
            <a:lvl3pPr>
              <a:defRPr sz="18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E2A0E7A3-3B11-4306-A2C1-BFA79080D898}" type="slidenum">
              <a:rPr lang="ru-RU"/>
              <a:pPr>
                <a:defRPr/>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Скругленный прямоугольник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Дата 1"/>
          <p:cNvSpPr>
            <a:spLocks noGrp="1"/>
          </p:cNvSpPr>
          <p:nvPr>
            <p:ph type="dt" sz="half" idx="10"/>
          </p:nvPr>
        </p:nvSpPr>
        <p:spPr/>
        <p:txBody>
          <a:bodyPr/>
          <a:lstStyle>
            <a:lvl1pPr>
              <a:defRPr/>
            </a:lvl1pPr>
            <a:extLst/>
          </a:lstStyle>
          <a:p>
            <a:pPr>
              <a:defRPr/>
            </a:pPr>
            <a:endParaRPr lang="ru-RU"/>
          </a:p>
        </p:txBody>
      </p:sp>
      <p:sp>
        <p:nvSpPr>
          <p:cNvPr id="4" name="Нижний колонтитул 2"/>
          <p:cNvSpPr>
            <a:spLocks noGrp="1"/>
          </p:cNvSpPr>
          <p:nvPr>
            <p:ph type="ftr" sz="quarter" idx="11"/>
          </p:nvPr>
        </p:nvSpPr>
        <p:spPr/>
        <p:txBody>
          <a:bodyPr/>
          <a:lstStyle>
            <a:lvl1pPr>
              <a:defRPr/>
            </a:lvl1pPr>
            <a:extLst/>
          </a:lstStyle>
          <a:p>
            <a:pPr>
              <a:defRPr/>
            </a:pPr>
            <a:endParaRPr lang="ru-RU"/>
          </a:p>
        </p:txBody>
      </p:sp>
      <p:sp>
        <p:nvSpPr>
          <p:cNvPr id="5" name="Номер слайда 3"/>
          <p:cNvSpPr>
            <a:spLocks noGrp="1"/>
          </p:cNvSpPr>
          <p:nvPr>
            <p:ph type="sldNum" sz="quarter" idx="12"/>
          </p:nvPr>
        </p:nvSpPr>
        <p:spPr/>
        <p:txBody>
          <a:bodyPr/>
          <a:lstStyle>
            <a:lvl1pPr>
              <a:defRPr/>
            </a:lvl1pPr>
            <a:extLst/>
          </a:lstStyle>
          <a:p>
            <a:pPr>
              <a:defRPr/>
            </a:pPr>
            <a:fld id="{B315B29A-4CCF-49D9-847F-C018DCA54BEC}" type="slidenum">
              <a:rPr lang="ru-RU"/>
              <a:pPr>
                <a:defRPr/>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ru-RU" smtClean="0"/>
              <a:t>Образец заголовка</a:t>
            </a:r>
            <a:endParaRPr lang="en-US"/>
          </a:p>
        </p:txBody>
      </p:sp>
      <p:sp>
        <p:nvSpPr>
          <p:cNvPr id="3" name="Текст 2"/>
          <p:cNvSpPr>
            <a:spLocks noGrp="1"/>
          </p:cNvSpPr>
          <p:nvPr>
            <p:ph type="body" idx="2"/>
          </p:nvPr>
        </p:nvSpPr>
        <p:spPr>
          <a:xfrm>
            <a:off x="5538847" y="1447803"/>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1"/>
          </p:nvPr>
        </p:nvSpPr>
        <p:spPr>
          <a:xfrm>
            <a:off x="761374" y="930145"/>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4"/>
          <p:cNvSpPr>
            <a:spLocks noGrp="1"/>
          </p:cNvSpPr>
          <p:nvPr>
            <p:ph type="dt" sz="half" idx="10"/>
          </p:nvPr>
        </p:nvSpPr>
        <p:spPr/>
        <p:txBody>
          <a:bodyPr/>
          <a:lstStyle>
            <a:lvl1pPr>
              <a:defRPr/>
            </a:lvl1pPr>
          </a:lstStyle>
          <a:p>
            <a:pPr>
              <a:defRPr/>
            </a:pPr>
            <a:endParaRPr lang="ru-RU"/>
          </a:p>
        </p:txBody>
      </p:sp>
      <p:sp>
        <p:nvSpPr>
          <p:cNvPr id="6" name="Нижний колонтитул 1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32D7B81E-BF6F-4D6E-8484-9EA1F1BC3018}" type="slidenum">
              <a:rPr lang="ru-RU"/>
              <a:pPr>
                <a:defRPr/>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Скругленный прямоугольник 1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Прямоугольник с одним скругленным углом 10"/>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ru-RU" smtClean="0"/>
              <a:t>Образец заголовка</a:t>
            </a:r>
            <a:endParaRPr lang="en-US"/>
          </a:p>
        </p:txBody>
      </p:sp>
      <p:sp>
        <p:nvSpPr>
          <p:cNvPr id="4" name="Текст 3"/>
          <p:cNvSpPr>
            <a:spLocks noGrp="1"/>
          </p:cNvSpPr>
          <p:nvPr>
            <p:ph type="body" sz="half" idx="2"/>
          </p:nvPr>
        </p:nvSpPr>
        <p:spPr bwMode="grayWhite">
          <a:xfrm>
            <a:off x="6462712" y="533401"/>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ru-RU" noProof="0" smtClean="0"/>
              <a:t>Вставка рисунка</a:t>
            </a:r>
            <a:endParaRPr lang="en-US" noProof="0"/>
          </a:p>
        </p:txBody>
      </p:sp>
      <p:sp>
        <p:nvSpPr>
          <p:cNvPr id="7" name="Дата 4"/>
          <p:cNvSpPr>
            <a:spLocks noGrp="1"/>
          </p:cNvSpPr>
          <p:nvPr>
            <p:ph type="dt" sz="half" idx="10"/>
          </p:nvPr>
        </p:nvSpPr>
        <p:spPr/>
        <p:txBody>
          <a:bodyPr/>
          <a:lstStyle>
            <a:lvl1pPr>
              <a:defRPr/>
            </a:lvl1pPr>
            <a:extLst/>
          </a:lstStyle>
          <a:p>
            <a:pPr>
              <a:defRPr/>
            </a:pPr>
            <a:endParaRPr lang="ru-RU"/>
          </a:p>
        </p:txBody>
      </p:sp>
      <p:sp>
        <p:nvSpPr>
          <p:cNvPr id="8" name="Нижний колонтитул 5"/>
          <p:cNvSpPr>
            <a:spLocks noGrp="1"/>
          </p:cNvSpPr>
          <p:nvPr>
            <p:ph type="ftr" sz="quarter" idx="11"/>
          </p:nvPr>
        </p:nvSpPr>
        <p:spPr/>
        <p:txBody>
          <a:bodyPr/>
          <a:lstStyle>
            <a:lvl1pPr>
              <a:defRPr/>
            </a:lvl1pPr>
            <a:extLst/>
          </a:lstStyle>
          <a:p>
            <a:pPr>
              <a:defRPr/>
            </a:pPr>
            <a:endParaRPr lang="ru-RU"/>
          </a:p>
        </p:txBody>
      </p:sp>
      <p:sp>
        <p:nvSpPr>
          <p:cNvPr id="9" name="Номер слайда 6"/>
          <p:cNvSpPr>
            <a:spLocks noGrp="1"/>
          </p:cNvSpPr>
          <p:nvPr>
            <p:ph type="sldNum" sz="quarter" idx="12"/>
          </p:nvPr>
        </p:nvSpPr>
        <p:spPr/>
        <p:txBody>
          <a:bodyPr/>
          <a:lstStyle>
            <a:lvl1pPr>
              <a:defRPr/>
            </a:lvl1pPr>
            <a:extLst/>
          </a:lstStyle>
          <a:p>
            <a:pPr>
              <a:defRPr/>
            </a:pPr>
            <a:fld id="{12A798E1-1BC8-45EF-92C4-91B68A957BC4}" type="slidenum">
              <a:rPr lang="ru-RU"/>
              <a:pPr>
                <a:defRPr/>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endParaRPr lang="ru-RU"/>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BAD1C237-4B68-4990-B817-9635C3DA801F}" type="slidenum">
              <a:rPr lang="ru-RU"/>
              <a:pPr>
                <a:defRPr/>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5"/>
            <a:ext cx="1981200" cy="5257799"/>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533400" y="533403"/>
            <a:ext cx="5943600" cy="5257801"/>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endParaRPr lang="ru-RU"/>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2E1CDB94-D72F-4E7F-AA77-40BB44617B4C}" type="slidenum">
              <a:rPr lang="ru-RU"/>
              <a:pPr>
                <a:defRPr/>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10DCF12-33BF-487C-BE49-0DE54C79262A}" type="slidenum">
              <a:rPr lang="ru-RU"/>
              <a:pPr>
                <a:defRPr/>
              </a:pPr>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764AE37-8CC8-4EB2-99B4-EEE76B59BE51}" type="slidenum">
              <a:rPr lang="ru-RU"/>
              <a:pPr>
                <a:defRPr/>
              </a:pPr>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9FB92F7-FB22-4A7F-8265-D8A333116617}" type="slidenum">
              <a:rPr lang="ru-RU"/>
              <a:pPr>
                <a:defRPr/>
              </a:pPr>
              <a:t>‹#›</a:t>
            </a:fld>
            <a:endParaRPr lang="ru-R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150DD5C-33A4-496E-AFB1-82AED1E4D09A}" type="slidenum">
              <a:rPr lang="ru-RU"/>
              <a:pPr>
                <a:defRPr/>
              </a:pPr>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2F1CCB26-5851-49FD-93C0-8C7A9256B04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lstStyle>
            <a:lvl1pPr>
              <a:defRPr sz="4000" b="0" i="0" cap="none" baseline="0"/>
            </a:lvl1pPr>
          </a:lstStyle>
          <a:p>
            <a:r>
              <a:rPr lang="ru-RU" smtClean="0"/>
              <a:t>Образец заголовка</a:t>
            </a:r>
            <a:endParaRPr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721226"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718306" y="2708519"/>
            <a:ext cx="4041775" cy="3886200"/>
          </a:xfrm>
        </p:spPr>
        <p:txBody>
          <a:bodyPr/>
          <a:lstStyle>
            <a:lvl1pPr>
              <a:defRPr sz="20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5"/>
          <p:cNvSpPr>
            <a:spLocks noGrp="1"/>
          </p:cNvSpPr>
          <p:nvPr>
            <p:ph type="dt" sz="half" idx="10"/>
          </p:nvPr>
        </p:nvSpPr>
        <p:spPr/>
        <p:txBody>
          <a:bodyPr rtlCol="0"/>
          <a:lstStyle>
            <a:lvl1pPr>
              <a:defRPr/>
            </a:lvl1pPr>
          </a:lstStyle>
          <a:p>
            <a:pPr>
              <a:defRPr/>
            </a:pPr>
            <a:endParaRPr lang="ru-RU"/>
          </a:p>
        </p:txBody>
      </p:sp>
      <p:sp>
        <p:nvSpPr>
          <p:cNvPr id="8" name="Номер слайда 26"/>
          <p:cNvSpPr>
            <a:spLocks noGrp="1"/>
          </p:cNvSpPr>
          <p:nvPr>
            <p:ph type="sldNum" sz="quarter" idx="11"/>
          </p:nvPr>
        </p:nvSpPr>
        <p:spPr/>
        <p:txBody>
          <a:bodyPr rtlCol="0"/>
          <a:lstStyle>
            <a:lvl1pPr>
              <a:defRPr/>
            </a:lvl1pPr>
          </a:lstStyle>
          <a:p>
            <a:pPr>
              <a:defRPr/>
            </a:pPr>
            <a:fld id="{0A66063D-E520-4D26-8AE4-A0FF5D8CBF5B}" type="slidenum">
              <a:rPr lang="ru-RU"/>
              <a:pPr>
                <a:defRPr/>
              </a:pPr>
              <a:t>‹#›</a:t>
            </a:fld>
            <a:endParaRPr lang="ru-RU"/>
          </a:p>
        </p:txBody>
      </p:sp>
      <p:sp>
        <p:nvSpPr>
          <p:cNvPr id="9" name="Нижний колонтитул 27"/>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07DB1C52-C9C8-4656-A349-3D71ABEF4BED}" type="slidenum">
              <a:rPr lang="ru-RU"/>
              <a:pPr>
                <a:defRPr/>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14E05AD8-A56A-49E1-A2BC-9333404FBF7B}" type="slidenum">
              <a:rPr lang="ru-RU"/>
              <a:pPr>
                <a:defRPr/>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C969496-F325-487A-8BBF-C80E4E30ECCC}" type="slidenum">
              <a:rPr lang="ru-RU"/>
              <a:pPr>
                <a:defRPr/>
              </a:pPr>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2293CB5-44A4-4550-BE77-DBF6CC0AA21A}" type="slidenum">
              <a:rPr lang="ru-RU"/>
              <a:pPr>
                <a:defRPr/>
              </a:pPr>
              <a:t>‹#›</a:t>
            </a:fld>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B4A8511-4683-41E3-BC10-49D13FB6F064}" type="slidenum">
              <a:rPr lang="ru-RU"/>
              <a:pPr>
                <a:defRPr/>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870B898-9206-482E-896F-AA05C3BE1FAC}" type="slidenum">
              <a:rPr lang="ru-RU"/>
              <a:pPr>
                <a:defRPr/>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006E156-26E1-47BA-A615-1A54C51B2259}" type="slidenum">
              <a:rPr lang="ru-RU"/>
              <a:pPr>
                <a:defRPr/>
              </a:pPr>
              <a:t>‹#›</a:t>
            </a:fld>
            <a:endParaRPr 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AF36510-6ED0-4273-8598-DC2F89E4D81E}" type="slidenum">
              <a:rPr lang="ru-RU"/>
              <a:pPr>
                <a:defRPr/>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2127525-7DA1-458A-9AD0-DBEE89CCCB25}" type="slidenum">
              <a:rPr lang="ru-RU"/>
              <a:pPr>
                <a:defRPr/>
              </a:pPr>
              <a:t>‹#›</a:t>
            </a:fld>
            <a:endParaRPr lang="ru-RU"/>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5211B1F-99A2-460B-A42E-B285B5BAD53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lstStyle>
            <a:lvl1pPr>
              <a:defRPr sz="4000">
                <a:solidFill>
                  <a:schemeClr val="tx2"/>
                </a:solidFill>
              </a:defRPr>
            </a:lvl1pPr>
          </a:lstStyle>
          <a:p>
            <a:r>
              <a:rPr lang="ru-RU" smtClean="0"/>
              <a:t>Образец заголовка</a:t>
            </a:r>
            <a:endParaRPr lang="en-US"/>
          </a:p>
        </p:txBody>
      </p:sp>
      <p:sp>
        <p:nvSpPr>
          <p:cNvPr id="3" name="Дата 2"/>
          <p:cNvSpPr>
            <a:spLocks noGrp="1"/>
          </p:cNvSpPr>
          <p:nvPr>
            <p:ph type="dt" sz="half" idx="10"/>
          </p:nvPr>
        </p:nvSpPr>
        <p:spPr>
          <a:xfrm>
            <a:off x="6583363" y="612775"/>
            <a:ext cx="957262" cy="457200"/>
          </a:xfrm>
        </p:spPr>
        <p:txBody>
          <a:bodyPr/>
          <a:lstStyle>
            <a:lvl1pPr>
              <a:defRPr/>
            </a:lvl1pPr>
          </a:lstStyle>
          <a:p>
            <a:pPr>
              <a:defRPr/>
            </a:pPr>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19D6DC5E-6AEF-4066-8E2C-D3C823153144}" type="slidenum">
              <a:rPr lang="ru-RU"/>
              <a:pPr>
                <a:defRPr/>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2789876E-9E97-4067-9096-AE9C9597B9D0}" type="slidenum">
              <a:rPr lang="ru-RU"/>
              <a:pPr>
                <a:defRPr/>
              </a:pPr>
              <a:t>‹#›</a:t>
            </a:fld>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801F12A6-811E-4FC9-92D9-3766FAA98792}" type="slidenum">
              <a:rPr lang="ru-RU"/>
              <a:pPr>
                <a:defRPr/>
              </a:pPr>
              <a:t>‹#›</a:t>
            </a:fld>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D9B4FFF7-796C-4919-9C28-0E7C0F4AD3B4}" type="slidenum">
              <a:rPr lang="ru-RU"/>
              <a:pPr>
                <a:defRPr/>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14F7B90-6DF4-4FF0-B566-B4DD1A982D32}" type="slidenum">
              <a:rPr lang="ru-RU"/>
              <a:pPr>
                <a:defRPr/>
              </a:pPr>
              <a:t>‹#›</a:t>
            </a:fld>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11AD1FF-C430-4745-88F1-E17A9B82B454}" type="slidenum">
              <a:rPr lang="ru-RU"/>
              <a:pPr>
                <a:defRPr/>
              </a:pPr>
              <a:t>‹#›</a:t>
            </a:fld>
            <a:endParaRPr lang="ru-R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58D0BB0-F114-458E-87EA-2A30E063D223}" type="slidenum">
              <a:rPr lang="ru-RU"/>
              <a:pPr>
                <a:defRPr/>
              </a:pPr>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AE781F0-F0D8-4D6C-973B-75858ABF3AD5}" type="slidenum">
              <a:rPr lang="ru-RU"/>
              <a:pPr>
                <a:defRPr/>
              </a:pPr>
              <a:t>‹#›</a:t>
            </a:fld>
            <a:endParaRPr lang="ru-R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20"/>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Прямоугольник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Прямоугольник 21"/>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Прямоугольник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Заголовок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10" name="Дата 27"/>
          <p:cNvSpPr>
            <a:spLocks noGrp="1"/>
          </p:cNvSpPr>
          <p:nvPr>
            <p:ph type="dt" sz="half" idx="10"/>
          </p:nvPr>
        </p:nvSpPr>
        <p:spPr>
          <a:xfrm>
            <a:off x="6400800" y="6354763"/>
            <a:ext cx="2286000" cy="366712"/>
          </a:xfrm>
        </p:spPr>
        <p:txBody>
          <a:bodyPr/>
          <a:lstStyle>
            <a:lvl1pPr>
              <a:defRPr sz="1400"/>
            </a:lvl1pPr>
          </a:lstStyle>
          <a:p>
            <a:pPr>
              <a:defRPr/>
            </a:pPr>
            <a:endParaRPr lang="ru-RU"/>
          </a:p>
        </p:txBody>
      </p:sp>
      <p:sp>
        <p:nvSpPr>
          <p:cNvPr id="11" name="Нижний колонтитул 16"/>
          <p:cNvSpPr>
            <a:spLocks noGrp="1"/>
          </p:cNvSpPr>
          <p:nvPr>
            <p:ph type="ftr" sz="quarter" idx="11"/>
          </p:nvPr>
        </p:nvSpPr>
        <p:spPr>
          <a:xfrm>
            <a:off x="2898775" y="6354763"/>
            <a:ext cx="3475038" cy="366712"/>
          </a:xfrm>
        </p:spPr>
        <p:txBody>
          <a:bodyPr/>
          <a:lstStyle>
            <a:lvl1pPr>
              <a:defRPr/>
            </a:lvl1pPr>
          </a:lstStyle>
          <a:p>
            <a:pPr>
              <a:defRPr/>
            </a:pPr>
            <a:endParaRPr lang="ru-RU"/>
          </a:p>
        </p:txBody>
      </p:sp>
      <p:sp>
        <p:nvSpPr>
          <p:cNvPr id="12" name="Номер слайда 28"/>
          <p:cNvSpPr>
            <a:spLocks noGrp="1"/>
          </p:cNvSpPr>
          <p:nvPr>
            <p:ph type="sldNum" sz="quarter" idx="12"/>
          </p:nvPr>
        </p:nvSpPr>
        <p:spPr>
          <a:xfrm>
            <a:off x="1216025" y="6354763"/>
            <a:ext cx="1219200" cy="366712"/>
          </a:xfrm>
        </p:spPr>
        <p:txBody>
          <a:bodyPr/>
          <a:lstStyle>
            <a:lvl1pPr>
              <a:defRPr/>
            </a:lvl1pPr>
          </a:lstStyle>
          <a:p>
            <a:pPr>
              <a:defRPr/>
            </a:pPr>
            <a:fld id="{4B8F289B-4C6C-4EB6-927F-9D85E160F2F0}" type="slidenum">
              <a:rPr lang="ru-RU"/>
              <a:pPr>
                <a:defRPr/>
              </a:pPr>
              <a:t>‹#›</a:t>
            </a:fld>
            <a:endParaRPr lang="ru-RU"/>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8" name="Содержимое 7"/>
          <p:cNvSpPr>
            <a:spLocks noGrp="1"/>
          </p:cNvSpPr>
          <p:nvPr>
            <p:ph sz="quarter" idx="1"/>
          </p:nvPr>
        </p:nvSpPr>
        <p:spPr>
          <a:xfrm>
            <a:off x="457200" y="1219200"/>
            <a:ext cx="8229600" cy="4937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6C4A5A8B-ED73-44BD-AC0C-45D80F1BDE23}" type="slidenum">
              <a:rPr lang="ru-RU"/>
              <a:pPr>
                <a:defRPr/>
              </a:pPr>
              <a:t>‹#›</a:t>
            </a:fld>
            <a:endParaRPr lang="ru-RU"/>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4" name="Прямоугольник 6"/>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Прямоугольник 7"/>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Заголовок 1"/>
          <p:cNvSpPr>
            <a:spLocks noGrp="1"/>
          </p:cNvSpPr>
          <p:nvPr>
            <p:ph type="title"/>
          </p:nvPr>
        </p:nvSpPr>
        <p:spPr>
          <a:xfrm>
            <a:off x="1219200" y="2971800"/>
            <a:ext cx="6858000" cy="1066800"/>
          </a:xfrm>
        </p:spPr>
        <p:txBody>
          <a:bodyPr anchor="t"/>
          <a:lstStyle>
            <a:lvl1pPr algn="r">
              <a:buNone/>
              <a:defRPr sz="3200" b="0" cap="none" baseline="0"/>
            </a:lvl1pPr>
          </a:lstStyle>
          <a:p>
            <a:r>
              <a:rPr lang="ru-RU" smtClean="0"/>
              <a:t>Образец заголовка</a:t>
            </a:r>
            <a:endParaRPr lang="en-US"/>
          </a:p>
        </p:txBody>
      </p:sp>
      <p:sp>
        <p:nvSpPr>
          <p:cNvPr id="3" name="Текст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6" name="Дата 3"/>
          <p:cNvSpPr>
            <a:spLocks noGrp="1"/>
          </p:cNvSpPr>
          <p:nvPr>
            <p:ph type="dt" sz="half" idx="10"/>
          </p:nvPr>
        </p:nvSpPr>
        <p:spPr>
          <a:xfrm>
            <a:off x="6400800" y="6354763"/>
            <a:ext cx="2286000" cy="366712"/>
          </a:xfrm>
        </p:spPr>
        <p:txBody>
          <a:bodyPr/>
          <a:lstStyle>
            <a:lvl1pPr>
              <a:defRPr/>
            </a:lvl1pPr>
          </a:lstStyle>
          <a:p>
            <a:pPr>
              <a:defRPr/>
            </a:pPr>
            <a:endParaRPr lang="ru-RU"/>
          </a:p>
        </p:txBody>
      </p:sp>
      <p:sp>
        <p:nvSpPr>
          <p:cNvPr id="7" name="Нижний колонтитул 4"/>
          <p:cNvSpPr>
            <a:spLocks noGrp="1"/>
          </p:cNvSpPr>
          <p:nvPr>
            <p:ph type="ftr" sz="quarter" idx="11"/>
          </p:nvPr>
        </p:nvSpPr>
        <p:spPr>
          <a:xfrm>
            <a:off x="2898775" y="6354763"/>
            <a:ext cx="3475038" cy="366712"/>
          </a:xfrm>
        </p:spPr>
        <p:txBody>
          <a:bodyPr/>
          <a:lstStyle>
            <a:lvl1pPr>
              <a:defRPr/>
            </a:lvl1pPr>
          </a:lstStyle>
          <a:p>
            <a:pPr>
              <a:defRPr/>
            </a:pPr>
            <a:endParaRPr lang="ru-RU"/>
          </a:p>
        </p:txBody>
      </p:sp>
      <p:sp>
        <p:nvSpPr>
          <p:cNvPr id="8" name="Номер слайда 5"/>
          <p:cNvSpPr>
            <a:spLocks noGrp="1"/>
          </p:cNvSpPr>
          <p:nvPr>
            <p:ph type="sldNum" sz="quarter" idx="12"/>
          </p:nvPr>
        </p:nvSpPr>
        <p:spPr>
          <a:xfrm>
            <a:off x="1069975" y="6354763"/>
            <a:ext cx="1520825" cy="366712"/>
          </a:xfrm>
        </p:spPr>
        <p:txBody>
          <a:bodyPr/>
          <a:lstStyle>
            <a:lvl1pPr>
              <a:defRPr/>
            </a:lvl1pPr>
          </a:lstStyle>
          <a:p>
            <a:pPr>
              <a:defRPr/>
            </a:pPr>
            <a:fld id="{08EA7944-4065-460B-8089-4581B6DB709E}"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F572F19D-C0D5-4D2B-A194-FA458506497E}" type="slidenum">
              <a:rPr lang="ru-RU"/>
              <a:pPr>
                <a:defRPr/>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lang="ru-RU" smtClean="0"/>
              <a:t>Образец заголовка</a:t>
            </a:r>
            <a:endParaRPr lang="en-US"/>
          </a:p>
        </p:txBody>
      </p:sp>
      <p:sp>
        <p:nvSpPr>
          <p:cNvPr id="9" name="Содержимое 8"/>
          <p:cNvSpPr>
            <a:spLocks noGrp="1"/>
          </p:cNvSpPr>
          <p:nvPr>
            <p:ph sz="quarter" idx="1"/>
          </p:nvPr>
        </p:nvSpPr>
        <p:spPr>
          <a:xfrm>
            <a:off x="457200" y="1219200"/>
            <a:ext cx="4041648" cy="4937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Содержимое 10"/>
          <p:cNvSpPr>
            <a:spLocks noGrp="1"/>
          </p:cNvSpPr>
          <p:nvPr>
            <p:ph sz="quarter" idx="2"/>
          </p:nvPr>
        </p:nvSpPr>
        <p:spPr>
          <a:xfrm>
            <a:off x="4632199" y="1216152"/>
            <a:ext cx="4041648" cy="4937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C5905E9E-D746-4E25-9BC9-275ECA42CC1A}" type="slidenum">
              <a:rPr lang="ru-RU"/>
              <a:pPr>
                <a:defRPr/>
              </a:pPr>
              <a:t>‹#›</a:t>
            </a:fld>
            <a:endParaRPr lang="ru-RU"/>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1"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8202"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11" name="Содержимое 10"/>
          <p:cNvSpPr>
            <a:spLocks noGrp="1"/>
          </p:cNvSpPr>
          <p:nvPr>
            <p:ph sz="quarter" idx="2"/>
          </p:nvPr>
        </p:nvSpPr>
        <p:spPr>
          <a:xfrm>
            <a:off x="457200" y="2133600"/>
            <a:ext cx="4038600" cy="4038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quarter" idx="4"/>
          </p:nvPr>
        </p:nvSpPr>
        <p:spPr>
          <a:xfrm>
            <a:off x="4648200" y="2133600"/>
            <a:ext cx="4038600" cy="4038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CF3D27C9-1A68-4E5E-9B8D-C46C8083E3BA}" type="slidenum">
              <a:rPr lang="ru-RU"/>
              <a:pPr>
                <a:defRPr/>
              </a:pPr>
              <a:t>‹#›</a:t>
            </a:fld>
            <a:endParaRPr lang="ru-RU"/>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Равнобедренный треугольник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Заголовок 1"/>
          <p:cNvSpPr>
            <a:spLocks noGrp="1"/>
          </p:cNvSpPr>
          <p:nvPr>
            <p:ph type="title"/>
          </p:nvPr>
        </p:nvSpPr>
        <p:spPr>
          <a:xfrm>
            <a:off x="457200" y="228600"/>
            <a:ext cx="8229600" cy="914400"/>
          </a:xfrm>
        </p:spPr>
        <p:txBody>
          <a:bodyPr/>
          <a:lstStyle/>
          <a:p>
            <a:r>
              <a:rPr lang="ru-RU" smtClean="0"/>
              <a:t>Образец заголовка</a:t>
            </a:r>
            <a:endParaRPr lang="en-US"/>
          </a:p>
        </p:txBody>
      </p:sp>
      <p:sp>
        <p:nvSpPr>
          <p:cNvPr id="4" name="Дата 2"/>
          <p:cNvSpPr>
            <a:spLocks noGrp="1"/>
          </p:cNvSpPr>
          <p:nvPr>
            <p:ph type="dt" sz="half" idx="10"/>
          </p:nvPr>
        </p:nvSpPr>
        <p:spPr/>
        <p:txBody>
          <a:bodyPr/>
          <a:lstStyle>
            <a:lvl1pPr>
              <a:defRPr/>
            </a:lvl1pPr>
          </a:lstStyle>
          <a:p>
            <a:pPr>
              <a:defRPr/>
            </a:pPr>
            <a:endParaRPr lang="ru-RU"/>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721E53BE-0C22-4CA9-9F92-C5FFBF97EA02}" type="slidenum">
              <a:rPr lang="ru-RU"/>
              <a:pPr>
                <a:defRPr/>
              </a:pPr>
              <a:t>‹#›</a:t>
            </a:fld>
            <a:endParaRPr lang="ru-RU"/>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cs typeface="+mn-cs"/>
            </a:endParaRPr>
          </a:p>
        </p:txBody>
      </p:sp>
      <p:sp>
        <p:nvSpPr>
          <p:cNvPr id="3" name="Равнобедренный треугольник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Дата 1"/>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3"/>
          <p:cNvSpPr>
            <a:spLocks noGrp="1"/>
          </p:cNvSpPr>
          <p:nvPr>
            <p:ph type="sldNum" sz="quarter" idx="12"/>
          </p:nvPr>
        </p:nvSpPr>
        <p:spPr/>
        <p:txBody>
          <a:bodyPr/>
          <a:lstStyle>
            <a:lvl1pPr>
              <a:defRPr/>
            </a:lvl1pPr>
          </a:lstStyle>
          <a:p>
            <a:pPr>
              <a:defRPr/>
            </a:pPr>
            <a:fld id="{22DE7F9C-8A48-42BB-8889-1D1D3C94167C}" type="slidenum">
              <a:rPr lang="ru-RU"/>
              <a:pPr>
                <a:defRPr/>
              </a:pPr>
              <a:t>‹#›</a:t>
            </a:fld>
            <a:endParaRPr lang="ru-RU"/>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cs typeface="+mn-cs"/>
            </a:endParaRPr>
          </a:p>
        </p:txBody>
      </p:sp>
      <p:sp>
        <p:nvSpPr>
          <p:cNvPr id="6" name="Прямая соединительная линия 9"/>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dirty="0">
              <a:cs typeface="+mn-cs"/>
            </a:endParaRPr>
          </a:p>
        </p:txBody>
      </p:sp>
      <p:sp>
        <p:nvSpPr>
          <p:cNvPr id="7" name="Равнобедренный треугольник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Заголовок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ru-RU" smtClean="0"/>
              <a:t>Образец заголовка</a:t>
            </a:r>
            <a:endParaRPr lang="en-US"/>
          </a:p>
        </p:txBody>
      </p:sp>
      <p:sp>
        <p:nvSpPr>
          <p:cNvPr id="3" name="Текст 2"/>
          <p:cNvSpPr>
            <a:spLocks noGrp="1"/>
          </p:cNvSpPr>
          <p:nvPr>
            <p:ph type="body" idx="2"/>
          </p:nvPr>
        </p:nvSpPr>
        <p:spPr>
          <a:xfrm>
            <a:off x="6324600" y="1219201"/>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2" name="Содержимое 11"/>
          <p:cNvSpPr>
            <a:spLocks noGrp="1"/>
          </p:cNvSpPr>
          <p:nvPr>
            <p:ph sz="quarter" idx="1"/>
          </p:nvPr>
        </p:nvSpPr>
        <p:spPr>
          <a:xfrm>
            <a:off x="304800" y="304800"/>
            <a:ext cx="57150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4"/>
          <p:cNvSpPr>
            <a:spLocks noGrp="1"/>
          </p:cNvSpPr>
          <p:nvPr>
            <p:ph type="dt" sz="half" idx="10"/>
          </p:nvPr>
        </p:nvSpPr>
        <p:spPr/>
        <p:txBody>
          <a:bodyPr/>
          <a:lstStyle>
            <a:lvl1pPr>
              <a:defRPr/>
            </a:lvl1pPr>
          </a:lstStyle>
          <a:p>
            <a:pPr>
              <a:defRPr/>
            </a:pPr>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p:txBody>
          <a:bodyPr/>
          <a:lstStyle>
            <a:lvl1pPr>
              <a:defRPr/>
            </a:lvl1pPr>
          </a:lstStyle>
          <a:p>
            <a:pPr>
              <a:defRPr/>
            </a:pPr>
            <a:fld id="{5D0A4CF5-A4F7-4B67-85F2-4944CEA38679}" type="slidenum">
              <a:rPr lang="ru-RU"/>
              <a:pPr>
                <a:defRPr/>
              </a:pPr>
              <a:t>‹#›</a:t>
            </a:fld>
            <a:endParaRPr lang="ru-RU"/>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5"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cs typeface="+mn-cs"/>
            </a:endParaRPr>
          </a:p>
        </p:txBody>
      </p:sp>
      <p:sp>
        <p:nvSpPr>
          <p:cNvPr id="6" name="Равнобедренный треугольник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Прямоугольник 9"/>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ru-RU" smtClean="0"/>
              <a:t>Образец заголовка</a:t>
            </a:r>
            <a:endParaRPr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8" name="Дата 4"/>
          <p:cNvSpPr>
            <a:spLocks noGrp="1"/>
          </p:cNvSpPr>
          <p:nvPr>
            <p:ph type="dt" sz="half" idx="10"/>
          </p:nvPr>
        </p:nvSpPr>
        <p:spPr/>
        <p:txBody>
          <a:bodyPr/>
          <a:lstStyle>
            <a:lvl1pPr>
              <a:defRPr/>
            </a:lvl1pPr>
          </a:lstStyle>
          <a:p>
            <a:pPr>
              <a:defRPr/>
            </a:pPr>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p:txBody>
          <a:bodyPr/>
          <a:lstStyle>
            <a:lvl1pPr>
              <a:defRPr/>
            </a:lvl1pPr>
          </a:lstStyle>
          <a:p>
            <a:pPr>
              <a:defRPr/>
            </a:pPr>
            <a:fld id="{5B8BA30D-1C4B-4914-9F9A-B57BC56053A8}"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1496809D-BE7E-4BBD-8D79-CE3B66CF4CE3}" type="slidenum">
              <a:rPr lang="ru-RU"/>
              <a:pPr>
                <a:defRPr/>
              </a:pPr>
              <a:t>‹#›</a:t>
            </a:fld>
            <a:endParaRPr lang="ru-RU"/>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cs typeface="+mn-cs"/>
            </a:endParaRPr>
          </a:p>
        </p:txBody>
      </p:sp>
      <p:sp>
        <p:nvSpPr>
          <p:cNvPr id="5" name="Равнобедренный треугольник 7"/>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Прямая соединительная линия 8"/>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cs typeface="+mn-cs"/>
            </a:endParaRPr>
          </a:p>
        </p:txBody>
      </p:sp>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DFCEBC2E-A87B-463E-9873-93CDC7E2A3D0}" type="slidenum">
              <a:rPr lang="ru-RU"/>
              <a:pPr>
                <a:defRPr/>
              </a:pPr>
              <a:t>‹#›</a:t>
            </a:fld>
            <a:endParaRPr lang="ru-RU"/>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endParaRPr lang="ru-RU"/>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ru-RU"/>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D03BEDE6-B63A-4EB1-AD0C-9F8DE310BF47}" type="slidenum">
              <a:rPr lang="ru-RU"/>
              <a:pPr>
                <a:defRPr/>
              </a:pPr>
              <a:t>‹#›</a:t>
            </a:fld>
            <a:endParaRPr lang="ru-RU"/>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cs typeface="+mn-cs"/>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endParaRPr lang="ru-RU"/>
          </a:p>
        </p:txBody>
      </p:sp>
      <p:sp>
        <p:nvSpPr>
          <p:cNvPr id="7" name="Нижний колонтитул 10"/>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38FD2093-0D32-46BE-B14A-864CCDCC452A}"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lang="ru-RU" smtClean="0"/>
              <a:t>Образец заголовка</a:t>
            </a:r>
            <a:endParaRPr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43F209FA-4548-482A-A46F-2446DF96E1FD}" type="slidenum">
              <a:rPr lang="ru-RU"/>
              <a:pPr>
                <a:defRPr/>
              </a:pPr>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endParaRPr lang="ru-RU"/>
          </a:p>
        </p:txBody>
      </p:sp>
      <p:sp>
        <p:nvSpPr>
          <p:cNvPr id="6" name="Нижний колонтитул 2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E75AD8B4-1C28-4E08-AAFF-B097C5417B55}" type="slidenum">
              <a:rPr lang="ru-RU"/>
              <a:pPr>
                <a:defRPr/>
              </a:pPr>
              <a:t>‹#›</a:t>
            </a:fld>
            <a:endParaRPr lang="ru-RU"/>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cs typeface="+mn-cs"/>
            </a:endParaRPr>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C0763F27-18E4-4838-8D41-0FE2DDB1CF76}" type="slidenum">
              <a:rPr lang="ru-RU"/>
              <a:pPr>
                <a:defRPr/>
              </a:pPr>
              <a:t>‹#›</a:t>
            </a:fld>
            <a:endParaRPr lang="ru-RU"/>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endParaRPr lang="ru-RU"/>
          </a:p>
        </p:txBody>
      </p:sp>
      <p:sp>
        <p:nvSpPr>
          <p:cNvPr id="4" name="Нижний колонтитул 2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E922358A-93D8-4A16-9527-A458D669FD35}" type="slidenum">
              <a:rPr lang="ru-RU"/>
              <a:pPr>
                <a:defRPr/>
              </a:pPr>
              <a:t>‹#›</a:t>
            </a:fld>
            <a:endParaRPr lang="ru-RU"/>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endParaRPr lang="ru-RU"/>
          </a:p>
        </p:txBody>
      </p:sp>
      <p:sp>
        <p:nvSpPr>
          <p:cNvPr id="3" name="Нижний колонтитул 23"/>
          <p:cNvSpPr>
            <a:spLocks noGrp="1"/>
          </p:cNvSpPr>
          <p:nvPr>
            <p:ph type="ftr" sz="quarter" idx="11"/>
          </p:nvPr>
        </p:nvSpPr>
        <p:spPr/>
        <p:txBody>
          <a:bodyPr/>
          <a:lstStyle>
            <a:lvl1pPr>
              <a:defRPr/>
            </a:lvl1pPr>
          </a:lstStyle>
          <a:p>
            <a:pPr>
              <a:defRPr/>
            </a:pPr>
            <a:endParaRPr lang="ru-RU"/>
          </a:p>
        </p:txBody>
      </p:sp>
      <p:sp>
        <p:nvSpPr>
          <p:cNvPr id="4" name="Номер слайда 6"/>
          <p:cNvSpPr>
            <a:spLocks noGrp="1"/>
          </p:cNvSpPr>
          <p:nvPr>
            <p:ph type="sldNum" sz="quarter" idx="12"/>
          </p:nvPr>
        </p:nvSpPr>
        <p:spPr/>
        <p:txBody>
          <a:bodyPr/>
          <a:lstStyle>
            <a:lvl1pPr>
              <a:defRPr/>
            </a:lvl1pPr>
          </a:lstStyle>
          <a:p>
            <a:pPr>
              <a:defRPr/>
            </a:pPr>
            <a:fld id="{6AB1831A-542E-4523-B0A2-713C46A45DD7}" type="slidenum">
              <a:rPr lang="ru-RU"/>
              <a:pPr>
                <a:defRPr/>
              </a:pPr>
              <a:t>‹#›</a:t>
            </a:fld>
            <a:endParaRPr lang="ru-RU"/>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cs typeface="+mn-cs"/>
            </a:endParaRPr>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endParaRPr lang="ru-RU"/>
          </a:p>
        </p:txBody>
      </p:sp>
      <p:sp>
        <p:nvSpPr>
          <p:cNvPr id="7" name="Нижний колонтитул 28"/>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DF53E016-9FB9-4263-8879-955E9306D4A6}" type="slidenum">
              <a:rPr lang="ru-RU"/>
              <a:pPr>
                <a:defRPr/>
              </a:pPr>
              <a:t>‹#›</a:t>
            </a:fld>
            <a:endParaRPr lang="ru-RU"/>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30"/>
          <p:cNvSpPr>
            <a:spLocks noGrp="1"/>
          </p:cNvSpPr>
          <p:nvPr>
            <p:ph type="sldNum" sz="quarter" idx="12"/>
          </p:nvPr>
        </p:nvSpPr>
        <p:spPr/>
        <p:txBody>
          <a:bodyPr/>
          <a:lstStyle>
            <a:lvl1pPr>
              <a:defRPr/>
            </a:lvl1pPr>
          </a:lstStyle>
          <a:p>
            <a:pPr>
              <a:defRPr/>
            </a:pPr>
            <a:fld id="{EF9BC96B-DFB1-4B1D-80CE-84F1E29391FC}" type="slidenum">
              <a:rPr lang="ru-RU"/>
              <a:pPr>
                <a:defRPr/>
              </a:pPr>
              <a:t>‹#›</a:t>
            </a:fld>
            <a:endParaRPr lang="ru-RU"/>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endParaRPr lang="ru-RU"/>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04AA5CFB-C690-4CC3-81A7-451F53BB6E52}" type="slidenum">
              <a:rPr lang="ru-RU"/>
              <a:pPr>
                <a:defRPr/>
              </a:pPr>
              <a:t>‹#›</a:t>
            </a:fld>
            <a:endParaRPr lang="ru-RU"/>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92DB17F-EDD4-48C5-8F04-E9CB97C045BC}"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5" y="1109161"/>
            <a:ext cx="586803" cy="4681637"/>
          </a:xfrm>
        </p:spPr>
        <p:txBody>
          <a:bodyPr vert="vert270" lIns="45720" tIns="0" rIns="45720" anchor="t"/>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6088443" y="3274309"/>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130B381E-F7DF-464E-968D-74E1460761A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theme" Target="../theme/theme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9" name="Прямоугольник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0" name="Прямоугольник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1" name="Прямоугольник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2" name="Прямоугольник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33" name="Скругленный прямоугольник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34" name="Скругленный прямоугольник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5" name="Прямоугольник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6" name="Прямоугольник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7" name="Прямоугольник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8" name="Прямоугольник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9" name="Прямоугольник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0" name="Прямоугольник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39" name="Заголовок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40" name="Текст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cs typeface="+mn-cs"/>
              </a:defRPr>
            </a:lvl1pPr>
          </a:lstStyle>
          <a:p>
            <a:pPr>
              <a:defRPr/>
            </a:pPr>
            <a:endParaRPr lang="ru-RU"/>
          </a:p>
        </p:txBody>
      </p:sp>
      <p:sp>
        <p:nvSpPr>
          <p:cNvPr id="3" name="Нижний колонтитул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cs typeface="+mn-cs"/>
              </a:defRPr>
            </a:lvl1pPr>
          </a:lstStyle>
          <a:p>
            <a:pPr>
              <a:defRPr/>
            </a:pPr>
            <a:endParaRPr lang="ru-RU"/>
          </a:p>
        </p:txBody>
      </p:sp>
      <p:sp>
        <p:nvSpPr>
          <p:cNvPr id="23" name="Номер слайда 22"/>
          <p:cNvSpPr>
            <a:spLocks noGrp="1"/>
          </p:cNvSpPr>
          <p:nvPr>
            <p:ph type="sldNum" sz="quarter" idx="4"/>
          </p:nvPr>
        </p:nvSpPr>
        <p:spPr>
          <a:xfrm>
            <a:off x="8174038" y="1588"/>
            <a:ext cx="762000" cy="366712"/>
          </a:xfrm>
          <a:prstGeom prst="rect">
            <a:avLst/>
          </a:prstGeom>
        </p:spPr>
        <p:txBody>
          <a:bodyPr vert="horz" anchor="b"/>
          <a:lstStyle>
            <a:lvl1pPr algn="r" eaLnBrk="1" latinLnBrk="0" hangingPunct="1">
              <a:defRPr kumimoji="0" sz="1800" smtClean="0">
                <a:solidFill>
                  <a:srgbClr val="FFFFFF"/>
                </a:solidFill>
                <a:cs typeface="+mn-cs"/>
              </a:defRPr>
            </a:lvl1pPr>
          </a:lstStyle>
          <a:p>
            <a:pPr>
              <a:defRPr/>
            </a:pPr>
            <a:fld id="{99C82E28-706E-4565-80D3-30A3497BF53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953" r:id="rId1"/>
    <p:sldLayoutId id="2147483901" r:id="rId2"/>
    <p:sldLayoutId id="2147483900" r:id="rId3"/>
    <p:sldLayoutId id="2147483899" r:id="rId4"/>
    <p:sldLayoutId id="2147483954" r:id="rId5"/>
    <p:sldLayoutId id="2147483955" r:id="rId6"/>
    <p:sldLayoutId id="2147483898" r:id="rId7"/>
    <p:sldLayoutId id="2147483897" r:id="rId8"/>
    <p:sldLayoutId id="2147483896" r:id="rId9"/>
    <p:sldLayoutId id="2147483895" r:id="rId10"/>
    <p:sldLayoutId id="2147483894" r:id="rId11"/>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Trebuchet MS" pitchFamily="34" charset="0"/>
        </a:defRPr>
      </a:lvl2pPr>
      <a:lvl3pPr algn="l" rtl="0" fontAlgn="base">
        <a:spcBef>
          <a:spcPct val="0"/>
        </a:spcBef>
        <a:spcAft>
          <a:spcPct val="0"/>
        </a:spcAft>
        <a:defRPr sz="4000">
          <a:solidFill>
            <a:schemeClr val="tx2"/>
          </a:solidFill>
          <a:latin typeface="Trebuchet MS" pitchFamily="34" charset="0"/>
        </a:defRPr>
      </a:lvl3pPr>
      <a:lvl4pPr algn="l" rtl="0" fontAlgn="base">
        <a:spcBef>
          <a:spcPct val="0"/>
        </a:spcBef>
        <a:spcAft>
          <a:spcPct val="0"/>
        </a:spcAft>
        <a:defRPr sz="4000">
          <a:solidFill>
            <a:schemeClr val="tx2"/>
          </a:solidFill>
          <a:latin typeface="Trebuchet MS" pitchFamily="34" charset="0"/>
        </a:defRPr>
      </a:lvl4pPr>
      <a:lvl5pPr algn="l" rtl="0" fontAlgn="base">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9" name="Скругленный прямоугольник 8"/>
          <p:cNvSpPr/>
          <p:nvPr/>
        </p:nvSpPr>
        <p:spPr>
          <a:xfrm>
            <a:off x="418597"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3" name="Заголовок 12"/>
          <p:cNvSpPr>
            <a:spLocks noGrp="1"/>
          </p:cNvSpPr>
          <p:nvPr>
            <p:ph type="title"/>
          </p:nvPr>
        </p:nvSpPr>
        <p:spPr>
          <a:xfrm>
            <a:off x="503238" y="4986338"/>
            <a:ext cx="8183562" cy="1050925"/>
          </a:xfrm>
          <a:prstGeom prst="rect">
            <a:avLst/>
          </a:prstGeom>
        </p:spPr>
        <p:txBody>
          <a:bodyPr vert="horz" anchor="b">
            <a:normAutofit/>
          </a:bodyPr>
          <a:lstStyle>
            <a:extLst/>
          </a:lstStyle>
          <a:p>
            <a:r>
              <a:rPr lang="ru-RU" smtClean="0"/>
              <a:t>Образец заголовка</a:t>
            </a:r>
            <a:endParaRPr lang="en-US"/>
          </a:p>
        </p:txBody>
      </p:sp>
      <p:sp>
        <p:nvSpPr>
          <p:cNvPr id="13319" name="Текст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5" name="Дата 24"/>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cs typeface="+mn-cs"/>
              </a:defRPr>
            </a:lvl1pPr>
            <a:extLst/>
          </a:lstStyle>
          <a:p>
            <a:pPr>
              <a:defRPr/>
            </a:pPr>
            <a:endParaRPr lang="ru-RU"/>
          </a:p>
        </p:txBody>
      </p:sp>
      <p:sp>
        <p:nvSpPr>
          <p:cNvPr id="18" name="Нижний колонтитул 17"/>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cs typeface="+mn-cs"/>
              </a:defRPr>
            </a:lvl1pPr>
            <a:extLst/>
          </a:lstStyle>
          <a:p>
            <a:pPr>
              <a:defRPr/>
            </a:pPr>
            <a:endParaRPr lang="ru-RU"/>
          </a:p>
        </p:txBody>
      </p:sp>
      <p:sp>
        <p:nvSpPr>
          <p:cNvPr id="5" name="Номер слайда 4"/>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000" smtClean="0">
                <a:solidFill>
                  <a:schemeClr val="bg2">
                    <a:shade val="50000"/>
                  </a:schemeClr>
                </a:solidFill>
                <a:cs typeface="+mn-cs"/>
              </a:defRPr>
            </a:lvl1pPr>
            <a:extLst/>
          </a:lstStyle>
          <a:p>
            <a:pPr>
              <a:defRPr/>
            </a:pPr>
            <a:fld id="{DE8E379C-0E55-4C6D-935A-32BF8834655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956" r:id="rId1"/>
    <p:sldLayoutId id="2147483908" r:id="rId2"/>
    <p:sldLayoutId id="2147483957" r:id="rId3"/>
    <p:sldLayoutId id="2147483907" r:id="rId4"/>
    <p:sldLayoutId id="2147483906" r:id="rId5"/>
    <p:sldLayoutId id="2147483905" r:id="rId6"/>
    <p:sldLayoutId id="2147483958" r:id="rId7"/>
    <p:sldLayoutId id="2147483904" r:id="rId8"/>
    <p:sldLayoutId id="2147483959" r:id="rId9"/>
    <p:sldLayoutId id="2147483903" r:id="rId10"/>
    <p:sldLayoutId id="2147483902" r:id="rId11"/>
  </p:sldLayoutIdLst>
  <p:txStyles>
    <p:titleStyle>
      <a:lvl1pPr algn="l" rtl="0" fontAlgn="base">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FF8D3E"/>
          </a:solidFill>
          <a:latin typeface="Verdana" pitchFamily="34" charset="0"/>
        </a:defRPr>
      </a:lvl2pPr>
      <a:lvl3pPr algn="l" rtl="0" fontAlgn="base">
        <a:spcBef>
          <a:spcPct val="0"/>
        </a:spcBef>
        <a:spcAft>
          <a:spcPct val="0"/>
        </a:spcAft>
        <a:defRPr sz="3600" b="1">
          <a:solidFill>
            <a:srgbClr val="FF8D3E"/>
          </a:solidFill>
          <a:latin typeface="Verdana" pitchFamily="34" charset="0"/>
        </a:defRPr>
      </a:lvl3pPr>
      <a:lvl4pPr algn="l" rtl="0" fontAlgn="base">
        <a:spcBef>
          <a:spcPct val="0"/>
        </a:spcBef>
        <a:spcAft>
          <a:spcPct val="0"/>
        </a:spcAft>
        <a:defRPr sz="3600" b="1">
          <a:solidFill>
            <a:srgbClr val="FF8D3E"/>
          </a:solidFill>
          <a:latin typeface="Verdana" pitchFamily="34" charset="0"/>
        </a:defRPr>
      </a:lvl4pPr>
      <a:lvl5pPr algn="l" rtl="0" fontAlgn="base">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9" name="Прямоугольник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0" name="Прямоугольник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1" name="Прямоугольник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2" name="Прямоугольник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33" name="Скругленный прямоугольник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34" name="Скругленный прямоугольник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5" name="Прямоугольник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6" name="Прямоугольник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7" name="Прямоугольник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8" name="Прямоугольник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9" name="Прямоугольник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0" name="Прямоугольник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5615" name="Заголовок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25616" name="Текст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cs typeface="+mn-cs"/>
              </a:defRPr>
            </a:lvl1pPr>
          </a:lstStyle>
          <a:p>
            <a:pPr>
              <a:defRPr/>
            </a:pPr>
            <a:endParaRPr lang="ru-RU"/>
          </a:p>
        </p:txBody>
      </p:sp>
      <p:sp>
        <p:nvSpPr>
          <p:cNvPr id="3" name="Нижний колонтитул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cs typeface="+mn-cs"/>
              </a:defRPr>
            </a:lvl1pPr>
          </a:lstStyle>
          <a:p>
            <a:pPr>
              <a:defRPr/>
            </a:pPr>
            <a:endParaRPr lang="ru-RU"/>
          </a:p>
        </p:txBody>
      </p:sp>
      <p:sp>
        <p:nvSpPr>
          <p:cNvPr id="23" name="Номер слайда 22"/>
          <p:cNvSpPr>
            <a:spLocks noGrp="1"/>
          </p:cNvSpPr>
          <p:nvPr>
            <p:ph type="sldNum" sz="quarter" idx="4"/>
          </p:nvPr>
        </p:nvSpPr>
        <p:spPr>
          <a:xfrm>
            <a:off x="8174038" y="1588"/>
            <a:ext cx="762000" cy="366712"/>
          </a:xfrm>
          <a:prstGeom prst="rect">
            <a:avLst/>
          </a:prstGeom>
        </p:spPr>
        <p:txBody>
          <a:bodyPr vert="horz" anchor="b"/>
          <a:lstStyle>
            <a:lvl1pPr algn="r" eaLnBrk="1" latinLnBrk="0" hangingPunct="1">
              <a:defRPr kumimoji="0" sz="1800" smtClean="0">
                <a:solidFill>
                  <a:srgbClr val="FFFFFF"/>
                </a:solidFill>
                <a:cs typeface="+mn-cs"/>
              </a:defRPr>
            </a:lvl1pPr>
          </a:lstStyle>
          <a:p>
            <a:pPr>
              <a:defRPr/>
            </a:pPr>
            <a:fld id="{EEB6D977-34D6-4235-AAE6-8D7EB61C55B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960" r:id="rId1"/>
    <p:sldLayoutId id="2147483916" r:id="rId2"/>
    <p:sldLayoutId id="2147483915" r:id="rId3"/>
    <p:sldLayoutId id="2147483914" r:id="rId4"/>
    <p:sldLayoutId id="2147483961" r:id="rId5"/>
    <p:sldLayoutId id="2147483962" r:id="rId6"/>
    <p:sldLayoutId id="2147483913" r:id="rId7"/>
    <p:sldLayoutId id="2147483912" r:id="rId8"/>
    <p:sldLayoutId id="2147483911" r:id="rId9"/>
    <p:sldLayoutId id="2147483910" r:id="rId10"/>
    <p:sldLayoutId id="2147483909" r:id="rId11"/>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Trebuchet MS" pitchFamily="34" charset="0"/>
        </a:defRPr>
      </a:lvl2pPr>
      <a:lvl3pPr algn="l" rtl="0" fontAlgn="base">
        <a:spcBef>
          <a:spcPct val="0"/>
        </a:spcBef>
        <a:spcAft>
          <a:spcPct val="0"/>
        </a:spcAft>
        <a:defRPr sz="4000">
          <a:solidFill>
            <a:schemeClr val="tx2"/>
          </a:solidFill>
          <a:latin typeface="Trebuchet MS" pitchFamily="34" charset="0"/>
        </a:defRPr>
      </a:lvl3pPr>
      <a:lvl4pPr algn="l" rtl="0" fontAlgn="base">
        <a:spcBef>
          <a:spcPct val="0"/>
        </a:spcBef>
        <a:spcAft>
          <a:spcPct val="0"/>
        </a:spcAft>
        <a:defRPr sz="4000">
          <a:solidFill>
            <a:schemeClr val="tx2"/>
          </a:solidFill>
          <a:latin typeface="Trebuchet MS" pitchFamily="34" charset="0"/>
        </a:defRPr>
      </a:lvl4pPr>
      <a:lvl5pPr algn="l" rtl="0" fontAlgn="base">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9" name="Скругленный прямоугольник 8"/>
          <p:cNvSpPr/>
          <p:nvPr/>
        </p:nvSpPr>
        <p:spPr>
          <a:xfrm>
            <a:off x="418597"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3" name="Заголовок 12"/>
          <p:cNvSpPr>
            <a:spLocks noGrp="1"/>
          </p:cNvSpPr>
          <p:nvPr>
            <p:ph type="title"/>
          </p:nvPr>
        </p:nvSpPr>
        <p:spPr>
          <a:xfrm>
            <a:off x="503238" y="4986338"/>
            <a:ext cx="8183562" cy="1050925"/>
          </a:xfrm>
          <a:prstGeom prst="rect">
            <a:avLst/>
          </a:prstGeom>
        </p:spPr>
        <p:txBody>
          <a:bodyPr vert="horz" anchor="b">
            <a:normAutofit/>
          </a:bodyPr>
          <a:lstStyle>
            <a:extLst/>
          </a:lstStyle>
          <a:p>
            <a:r>
              <a:rPr lang="ru-RU" smtClean="0"/>
              <a:t>Образец заголовка</a:t>
            </a:r>
            <a:endParaRPr lang="en-US"/>
          </a:p>
        </p:txBody>
      </p:sp>
      <p:sp>
        <p:nvSpPr>
          <p:cNvPr id="37895" name="Текст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5" name="Дата 24"/>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cs typeface="+mn-cs"/>
              </a:defRPr>
            </a:lvl1pPr>
            <a:extLst/>
          </a:lstStyle>
          <a:p>
            <a:pPr>
              <a:defRPr/>
            </a:pPr>
            <a:endParaRPr lang="ru-RU"/>
          </a:p>
        </p:txBody>
      </p:sp>
      <p:sp>
        <p:nvSpPr>
          <p:cNvPr id="18" name="Нижний колонтитул 17"/>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cs typeface="+mn-cs"/>
              </a:defRPr>
            </a:lvl1pPr>
            <a:extLst/>
          </a:lstStyle>
          <a:p>
            <a:pPr>
              <a:defRPr/>
            </a:pPr>
            <a:endParaRPr lang="ru-RU"/>
          </a:p>
        </p:txBody>
      </p:sp>
      <p:sp>
        <p:nvSpPr>
          <p:cNvPr id="5" name="Номер слайда 4"/>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000" smtClean="0">
                <a:solidFill>
                  <a:schemeClr val="bg2">
                    <a:shade val="50000"/>
                  </a:schemeClr>
                </a:solidFill>
                <a:cs typeface="+mn-cs"/>
              </a:defRPr>
            </a:lvl1pPr>
            <a:extLst/>
          </a:lstStyle>
          <a:p>
            <a:pPr>
              <a:defRPr/>
            </a:pPr>
            <a:fld id="{6BD41694-2A07-4E0B-A6BC-8DE56E9C85D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963" r:id="rId1"/>
    <p:sldLayoutId id="2147483923" r:id="rId2"/>
    <p:sldLayoutId id="2147483964" r:id="rId3"/>
    <p:sldLayoutId id="2147483922" r:id="rId4"/>
    <p:sldLayoutId id="2147483921" r:id="rId5"/>
    <p:sldLayoutId id="2147483920" r:id="rId6"/>
    <p:sldLayoutId id="2147483965" r:id="rId7"/>
    <p:sldLayoutId id="2147483919" r:id="rId8"/>
    <p:sldLayoutId id="2147483966" r:id="rId9"/>
    <p:sldLayoutId id="2147483918" r:id="rId10"/>
    <p:sldLayoutId id="2147483917" r:id="rId11"/>
  </p:sldLayoutIdLst>
  <p:txStyles>
    <p:titleStyle>
      <a:lvl1pPr algn="l" rtl="0" fontAlgn="base">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FF8D3E"/>
          </a:solidFill>
          <a:latin typeface="Verdana" pitchFamily="34" charset="0"/>
        </a:defRPr>
      </a:lvl2pPr>
      <a:lvl3pPr algn="l" rtl="0" fontAlgn="base">
        <a:spcBef>
          <a:spcPct val="0"/>
        </a:spcBef>
        <a:spcAft>
          <a:spcPct val="0"/>
        </a:spcAft>
        <a:defRPr sz="3600" b="1">
          <a:solidFill>
            <a:srgbClr val="FF8D3E"/>
          </a:solidFill>
          <a:latin typeface="Verdana" pitchFamily="34" charset="0"/>
        </a:defRPr>
      </a:lvl3pPr>
      <a:lvl4pPr algn="l" rtl="0" fontAlgn="base">
        <a:spcBef>
          <a:spcPct val="0"/>
        </a:spcBef>
        <a:spcAft>
          <a:spcPct val="0"/>
        </a:spcAft>
        <a:defRPr sz="3600" b="1">
          <a:solidFill>
            <a:srgbClr val="FF8D3E"/>
          </a:solidFill>
          <a:latin typeface="Verdana" pitchFamily="34" charset="0"/>
        </a:defRPr>
      </a:lvl4pPr>
      <a:lvl5pPr algn="l" rtl="0" fontAlgn="base">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178"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0179"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cs typeface="+mn-cs"/>
              </a:defRPr>
            </a:lvl1pPr>
          </a:lstStyle>
          <a:p>
            <a:pPr>
              <a:defRPr/>
            </a:pPr>
            <a:fld id="{41890759-F93A-4A6A-9912-18EE5E48AA5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934" r:id="rId1"/>
    <p:sldLayoutId id="2147483933" r:id="rId2"/>
    <p:sldLayoutId id="2147483932" r:id="rId3"/>
    <p:sldLayoutId id="2147483931" r:id="rId4"/>
    <p:sldLayoutId id="2147483930" r:id="rId5"/>
    <p:sldLayoutId id="2147483929" r:id="rId6"/>
    <p:sldLayoutId id="2147483928" r:id="rId7"/>
    <p:sldLayoutId id="2147483927" r:id="rId8"/>
    <p:sldLayoutId id="2147483926" r:id="rId9"/>
    <p:sldLayoutId id="2147483925" r:id="rId10"/>
    <p:sldLayoutId id="2147483924"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246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6246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cs typeface="+mn-cs"/>
              </a:defRPr>
            </a:lvl1pPr>
          </a:lstStyle>
          <a:p>
            <a:pPr>
              <a:defRPr/>
            </a:pPr>
            <a:fld id="{E9AA9F0C-A20B-4889-A4A2-885F6248C37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945" r:id="rId1"/>
    <p:sldLayoutId id="2147483944" r:id="rId2"/>
    <p:sldLayoutId id="2147483943" r:id="rId3"/>
    <p:sldLayoutId id="2147483942" r:id="rId4"/>
    <p:sldLayoutId id="2147483941" r:id="rId5"/>
    <p:sldLayoutId id="2147483940" r:id="rId6"/>
    <p:sldLayoutId id="2147483939" r:id="rId7"/>
    <p:sldLayoutId id="2147483938" r:id="rId8"/>
    <p:sldLayoutId id="2147483937" r:id="rId9"/>
    <p:sldLayoutId id="2147483936" r:id="rId10"/>
    <p:sldLayoutId id="214748393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4754" name="Заголовок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endParaRPr lang="en-US" smtClean="0"/>
          </a:p>
        </p:txBody>
      </p:sp>
      <p:sp>
        <p:nvSpPr>
          <p:cNvPr id="74755" name="Текст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a:solidFill>
                  <a:schemeClr val="tx2"/>
                </a:solidFill>
                <a:cs typeface="+mn-cs"/>
              </a:defRPr>
            </a:lvl1pPr>
          </a:lstStyle>
          <a:p>
            <a:pPr>
              <a:defRPr/>
            </a:pPr>
            <a:endParaRPr lang="ru-RU"/>
          </a:p>
        </p:txBody>
      </p:sp>
      <p:sp>
        <p:nvSpPr>
          <p:cNvPr id="3" name="Нижний колонтитул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cs typeface="+mn-cs"/>
              </a:defRPr>
            </a:lvl1pPr>
          </a:lstStyle>
          <a:p>
            <a:pPr>
              <a:defRPr/>
            </a:pPr>
            <a:endParaRPr lang="ru-RU"/>
          </a:p>
        </p:txBody>
      </p:sp>
      <p:sp>
        <p:nvSpPr>
          <p:cNvPr id="23" name="Номер слайда 22"/>
          <p:cNvSpPr>
            <a:spLocks noGrp="1"/>
          </p:cNvSpPr>
          <p:nvPr>
            <p:ph type="sldNum" sz="quarter" idx="4"/>
          </p:nvPr>
        </p:nvSpPr>
        <p:spPr>
          <a:xfrm>
            <a:off x="612775" y="6356350"/>
            <a:ext cx="1981200" cy="365125"/>
          </a:xfrm>
          <a:prstGeom prst="rect">
            <a:avLst/>
          </a:prstGeom>
        </p:spPr>
        <p:txBody>
          <a:bodyPr vert="horz"/>
          <a:lstStyle>
            <a:lvl1pPr algn="l" eaLnBrk="1" latinLnBrk="0" hangingPunct="1">
              <a:defRPr kumimoji="0" sz="1400" smtClean="0">
                <a:solidFill>
                  <a:schemeClr val="tx2"/>
                </a:solidFill>
                <a:cs typeface="+mn-cs"/>
              </a:defRPr>
            </a:lvl1pPr>
          </a:lstStyle>
          <a:p>
            <a:pPr>
              <a:defRPr/>
            </a:pPr>
            <a:fld id="{5F1C16DF-7845-4C04-A086-2F5398342E06}" type="slidenum">
              <a:rPr lang="ru-RU"/>
              <a:pPr>
                <a:defRPr/>
              </a:pPr>
              <a:t>‹#›</a:t>
            </a:fld>
            <a:endParaRPr lang="ru-RU"/>
          </a:p>
        </p:txBody>
      </p:sp>
      <p:sp>
        <p:nvSpPr>
          <p:cNvPr id="28" name="Прямая соединительная линия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cs typeface="+mn-cs"/>
            </a:endParaRPr>
          </a:p>
        </p:txBody>
      </p:sp>
      <p:sp>
        <p:nvSpPr>
          <p:cNvPr id="29" name="Прямая соединительная линия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cs typeface="+mn-cs"/>
            </a:endParaRPr>
          </a:p>
        </p:txBody>
      </p:sp>
      <p:sp>
        <p:nvSpPr>
          <p:cNvPr id="10" name="Равнобедренный треугольник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967" r:id="rId1"/>
    <p:sldLayoutId id="2147483949" r:id="rId2"/>
    <p:sldLayoutId id="2147483968" r:id="rId3"/>
    <p:sldLayoutId id="2147483948" r:id="rId4"/>
    <p:sldLayoutId id="2147483947" r:id="rId5"/>
    <p:sldLayoutId id="2147483969" r:id="rId6"/>
    <p:sldLayoutId id="2147483970" r:id="rId7"/>
    <p:sldLayoutId id="2147483971" r:id="rId8"/>
    <p:sldLayoutId id="2147483972" r:id="rId9"/>
    <p:sldLayoutId id="2147483946" r:id="rId10"/>
    <p:sldLayoutId id="2147483973" r:id="rId11"/>
  </p:sldLayoutIdLst>
  <p:txStyles>
    <p:titleStyle>
      <a:lvl1pPr algn="l" rtl="0" fontAlgn="base">
        <a:spcBef>
          <a:spcPct val="0"/>
        </a:spcBef>
        <a:spcAft>
          <a:spcPct val="0"/>
        </a:spcAft>
        <a:defRPr sz="3200" kern="1200">
          <a:solidFill>
            <a:schemeClr val="tx2"/>
          </a:solidFill>
          <a:latin typeface="+mj-lt"/>
          <a:ea typeface="+mj-ea"/>
          <a:cs typeface="+mj-cs"/>
        </a:defRPr>
      </a:lvl1pPr>
      <a:lvl2pPr algn="l" rtl="0" fontAlgn="base">
        <a:spcBef>
          <a:spcPct val="0"/>
        </a:spcBef>
        <a:spcAft>
          <a:spcPct val="0"/>
        </a:spcAft>
        <a:defRPr sz="3200">
          <a:solidFill>
            <a:schemeClr val="tx2"/>
          </a:solidFill>
          <a:latin typeface="Cambria" pitchFamily="18" charset="0"/>
        </a:defRPr>
      </a:lvl2pPr>
      <a:lvl3pPr algn="l" rtl="0" fontAlgn="base">
        <a:spcBef>
          <a:spcPct val="0"/>
        </a:spcBef>
        <a:spcAft>
          <a:spcPct val="0"/>
        </a:spcAft>
        <a:defRPr sz="3200">
          <a:solidFill>
            <a:schemeClr val="tx2"/>
          </a:solidFill>
          <a:latin typeface="Cambria" pitchFamily="18" charset="0"/>
        </a:defRPr>
      </a:lvl3pPr>
      <a:lvl4pPr algn="l" rtl="0" fontAlgn="base">
        <a:spcBef>
          <a:spcPct val="0"/>
        </a:spcBef>
        <a:spcAft>
          <a:spcPct val="0"/>
        </a:spcAft>
        <a:defRPr sz="3200">
          <a:solidFill>
            <a:schemeClr val="tx2"/>
          </a:solidFill>
          <a:latin typeface="Cambria" pitchFamily="18" charset="0"/>
        </a:defRPr>
      </a:lvl4pPr>
      <a:lvl5pPr algn="l" rtl="0" fontAlgn="base">
        <a:spcBef>
          <a:spcPct val="0"/>
        </a:spcBef>
        <a:spcAft>
          <a:spcPct val="0"/>
        </a:spcAft>
        <a:defRPr sz="3200">
          <a:solidFill>
            <a:schemeClr val="tx2"/>
          </a:solidFill>
          <a:latin typeface="Cambria" pitchFamily="18" charset="0"/>
        </a:defRPr>
      </a:lvl5pPr>
      <a:lvl6pPr marL="457200" algn="l" rtl="0" fontAlgn="base">
        <a:spcBef>
          <a:spcPct val="0"/>
        </a:spcBef>
        <a:spcAft>
          <a:spcPct val="0"/>
        </a:spcAft>
        <a:defRPr sz="3200">
          <a:solidFill>
            <a:schemeClr val="tx2"/>
          </a:solidFill>
          <a:latin typeface="Cambria" pitchFamily="18" charset="0"/>
        </a:defRPr>
      </a:lvl6pPr>
      <a:lvl7pPr marL="914400" algn="l" rtl="0" fontAlgn="base">
        <a:spcBef>
          <a:spcPct val="0"/>
        </a:spcBef>
        <a:spcAft>
          <a:spcPct val="0"/>
        </a:spcAft>
        <a:defRPr sz="3200">
          <a:solidFill>
            <a:schemeClr val="tx2"/>
          </a:solidFill>
          <a:latin typeface="Cambria" pitchFamily="18" charset="0"/>
        </a:defRPr>
      </a:lvl7pPr>
      <a:lvl8pPr marL="1371600" algn="l" rtl="0" fontAlgn="base">
        <a:spcBef>
          <a:spcPct val="0"/>
        </a:spcBef>
        <a:spcAft>
          <a:spcPct val="0"/>
        </a:spcAft>
        <a:defRPr sz="3200">
          <a:solidFill>
            <a:schemeClr val="tx2"/>
          </a:solidFill>
          <a:latin typeface="Cambria" pitchFamily="18" charset="0"/>
        </a:defRPr>
      </a:lvl8pPr>
      <a:lvl9pPr marL="1828800" algn="l" rtl="0" fontAlgn="base">
        <a:spcBef>
          <a:spcPct val="0"/>
        </a:spcBef>
        <a:spcAft>
          <a:spcPct val="0"/>
        </a:spcAft>
        <a:defRPr sz="3200">
          <a:solidFill>
            <a:schemeClr val="tx2"/>
          </a:solidFill>
          <a:latin typeface="Cambria" pitchFamily="18" charset="0"/>
        </a:defRPr>
      </a:lvl9pPr>
    </p:titleStyle>
    <p:bodyStyle>
      <a:lvl1pPr marL="273050" indent="-273050" algn="l" rtl="0" fontAlgn="base">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fontAlgn="base">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fontAlgn="base">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fontAlgn="base">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fontAlgn="base">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cs typeface="+mn-cs"/>
            </a:endParaRPr>
          </a:p>
        </p:txBody>
      </p:sp>
      <p:sp>
        <p:nvSpPr>
          <p:cNvPr id="87045" name="Текст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cs typeface="+mn-cs"/>
              </a:defRPr>
            </a:lvl1pPr>
          </a:lstStyle>
          <a:p>
            <a:pPr>
              <a:defRPr/>
            </a:pPr>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cs typeface="+mn-cs"/>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smtClean="0">
                <a:solidFill>
                  <a:schemeClr val="accent1">
                    <a:shade val="75000"/>
                  </a:schemeClr>
                </a:solidFill>
                <a:cs typeface="+mn-cs"/>
              </a:defRPr>
            </a:lvl1pPr>
          </a:lstStyle>
          <a:p>
            <a:pPr>
              <a:defRPr/>
            </a:pPr>
            <a:fld id="{6F74146B-5E33-459D-A9FD-FA7C4B6A9060}" type="slidenum">
              <a:rPr lang="ru-RU"/>
              <a:pPr>
                <a:defRPr/>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cs typeface="+mn-cs"/>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cs typeface="+mn-cs"/>
            </a:endParaRPr>
          </a:p>
        </p:txBody>
      </p:sp>
    </p:spTree>
  </p:cSld>
  <p:clrMap bg1="lt1" tx1="dk1" bg2="lt2" tx2="dk2" accent1="accent1" accent2="accent2" accent3="accent3" accent4="accent4" accent5="accent5" accent6="accent6" hlink="hlink" folHlink="folHlink"/>
  <p:sldLayoutIdLst>
    <p:sldLayoutId id="2147483974" r:id="rId1"/>
    <p:sldLayoutId id="2147483975" r:id="rId2"/>
    <p:sldLayoutId id="2147483952" r:id="rId3"/>
    <p:sldLayoutId id="2147483976" r:id="rId4"/>
    <p:sldLayoutId id="2147483951" r:id="rId5"/>
    <p:sldLayoutId id="2147483977" r:id="rId6"/>
    <p:sldLayoutId id="2147483978" r:id="rId7"/>
    <p:sldLayoutId id="2147483979" r:id="rId8"/>
    <p:sldLayoutId id="2147483950" r:id="rId9"/>
    <p:sldLayoutId id="2147483980" r:id="rId10"/>
  </p:sldLayoutIdLst>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fontAlgn="base">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8.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8.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Содержимое 5" descr="image.jpg"/>
          <p:cNvPicPr>
            <a:picLocks noGrp="1" noChangeAspect="1"/>
          </p:cNvPicPr>
          <p:nvPr>
            <p:ph idx="1"/>
          </p:nvPr>
        </p:nvPicPr>
        <p:blipFill>
          <a:blip r:embed="rId2"/>
          <a:srcRect/>
          <a:stretch>
            <a:fillRect/>
          </a:stretch>
        </p:blipFill>
        <p:spPr>
          <a:xfrm>
            <a:off x="0" y="0"/>
            <a:ext cx="9144000" cy="6858000"/>
          </a:xfrm>
        </p:spPr>
      </p:pic>
      <p:sp>
        <p:nvSpPr>
          <p:cNvPr id="2" name="Заголовок 1"/>
          <p:cNvSpPr>
            <a:spLocks noGrp="1"/>
          </p:cNvSpPr>
          <p:nvPr>
            <p:ph type="title"/>
          </p:nvPr>
        </p:nvSpPr>
        <p:spPr>
          <a:xfrm>
            <a:off x="323528" y="0"/>
            <a:ext cx="8363272" cy="2492896"/>
          </a:xfrm>
        </p:spPr>
        <p:txBody>
          <a:bodyPr/>
          <a:lstStyle/>
          <a:p>
            <a:pPr fontAlgn="auto">
              <a:spcAft>
                <a:spcPts val="0"/>
              </a:spcAft>
              <a:defRPr/>
            </a:pPr>
            <a:r>
              <a:rPr lang="uk-UA" sz="4000" dirty="0" smtClean="0">
                <a:solidFill>
                  <a:schemeClr val="bg1"/>
                </a:solidFill>
              </a:rPr>
              <a:t>Презентація на тему:</a:t>
            </a:r>
            <a:br>
              <a:rPr lang="uk-UA" sz="4000" dirty="0" smtClean="0">
                <a:solidFill>
                  <a:schemeClr val="bg1"/>
                </a:solidFill>
              </a:rPr>
            </a:br>
            <a:endParaRPr lang="ru-RU" sz="4000" dirty="0">
              <a:solidFill>
                <a:schemeClr val="bg1"/>
              </a:solidFill>
            </a:endParaRPr>
          </a:p>
        </p:txBody>
      </p:sp>
      <p:sp>
        <p:nvSpPr>
          <p:cNvPr id="13" name="Прямоугольник 12"/>
          <p:cNvSpPr/>
          <p:nvPr/>
        </p:nvSpPr>
        <p:spPr>
          <a:xfrm>
            <a:off x="179388" y="3244850"/>
            <a:ext cx="7561262" cy="2122488"/>
          </a:xfrm>
          <a:prstGeom prst="rect">
            <a:avLst/>
          </a:prstGeom>
        </p:spPr>
        <p:txBody>
          <a:bodyPr>
            <a:spAutoFit/>
          </a:bodyPr>
          <a:lstStyle/>
          <a:p>
            <a:pPr>
              <a:defRPr/>
            </a:pPr>
            <a:r>
              <a:rPr lang="uk-UA" sz="6600" dirty="0">
                <a:solidFill>
                  <a:schemeClr val="bg1">
                    <a:lumMod val="95000"/>
                  </a:schemeClr>
                </a:solidFill>
                <a:latin typeface="+mn-lt"/>
                <a:cs typeface="+mn-cs"/>
              </a:rPr>
              <a:t>Львів – культурна столиця України</a:t>
            </a:r>
            <a:endParaRPr lang="ru-RU" sz="6600" dirty="0">
              <a:solidFill>
                <a:schemeClr val="bg1">
                  <a:lumMod val="95000"/>
                </a:schemeClr>
              </a:solidFill>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Рисунок 3" descr="800px-Королевские_покои_Черная_каменица.jpg"/>
          <p:cNvPicPr>
            <a:picLocks noChangeAspect="1"/>
          </p:cNvPicPr>
          <p:nvPr/>
        </p:nvPicPr>
        <p:blipFill>
          <a:blip r:embed="rId2"/>
          <a:srcRect/>
          <a:stretch>
            <a:fillRect/>
          </a:stretch>
        </p:blipFill>
        <p:spPr bwMode="auto">
          <a:xfrm>
            <a:off x="3492500" y="260350"/>
            <a:ext cx="5400675" cy="2439988"/>
          </a:xfrm>
          <a:prstGeom prst="rect">
            <a:avLst/>
          </a:prstGeom>
          <a:noFill/>
          <a:ln w="9525">
            <a:noFill/>
            <a:miter lim="800000"/>
            <a:headEnd/>
            <a:tailEnd/>
          </a:ln>
        </p:spPr>
      </p:pic>
      <p:sp>
        <p:nvSpPr>
          <p:cNvPr id="3" name="Содержимое 2"/>
          <p:cNvSpPr>
            <a:spLocks noGrp="1"/>
          </p:cNvSpPr>
          <p:nvPr>
            <p:ph idx="1"/>
          </p:nvPr>
        </p:nvSpPr>
        <p:spPr>
          <a:xfrm>
            <a:off x="250825" y="188913"/>
            <a:ext cx="3060700" cy="6408737"/>
          </a:xfrm>
          <a:ln>
            <a:solidFill>
              <a:schemeClr val="tx1"/>
            </a:solidFill>
          </a:ln>
        </p:spPr>
        <p:txBody>
          <a:bodyPr>
            <a:normAutofit fontScale="92500" lnSpcReduction="10000"/>
          </a:bodyPr>
          <a:lstStyle/>
          <a:p>
            <a:pPr fontAlgn="auto">
              <a:spcAft>
                <a:spcPts val="0"/>
              </a:spcAft>
              <a:buFont typeface="Wingdings 2"/>
              <a:buChar char=""/>
              <a:defRPr/>
            </a:pPr>
            <a:r>
              <a:rPr lang="uk-UA" sz="2000" dirty="0" smtClean="0"/>
              <a:t>Саме у Львові є другий  за розміром історичний музей України – Львівський історичний музей в якому зображено королівську залу в палаці </a:t>
            </a:r>
            <a:r>
              <a:rPr lang="uk-UA" sz="2000" dirty="0" err="1" smtClean="0"/>
              <a:t>Корнекта</a:t>
            </a:r>
            <a:r>
              <a:rPr lang="uk-UA" sz="2000" dirty="0" smtClean="0"/>
              <a:t>,та першу </a:t>
            </a:r>
            <a:r>
              <a:rPr lang="uk-UA" sz="2000" dirty="0" err="1" smtClean="0"/>
              <a:t>“вязницю-музей”</a:t>
            </a:r>
            <a:r>
              <a:rPr lang="uk-UA" sz="2000" dirty="0" smtClean="0"/>
              <a:t>. Також особливу увагу приділяють </a:t>
            </a:r>
            <a:r>
              <a:rPr lang="uk-UA" sz="2000" dirty="0" err="1" smtClean="0"/>
              <a:t>“Шевченківському</a:t>
            </a:r>
            <a:r>
              <a:rPr lang="uk-UA" sz="2000" dirty="0" smtClean="0"/>
              <a:t> </a:t>
            </a:r>
            <a:r>
              <a:rPr lang="uk-UA" sz="2000" dirty="0" err="1" smtClean="0"/>
              <a:t>гаю”</a:t>
            </a:r>
            <a:r>
              <a:rPr lang="uk-UA" sz="2000" dirty="0" smtClean="0"/>
              <a:t> де </a:t>
            </a:r>
            <a:r>
              <a:rPr lang="uk-UA" sz="2000" dirty="0" err="1" smtClean="0"/>
              <a:t>зберіглася</a:t>
            </a:r>
            <a:r>
              <a:rPr lang="uk-UA" sz="2000" dirty="0" smtClean="0"/>
              <a:t> історія </a:t>
            </a:r>
            <a:r>
              <a:rPr lang="uk-UA" sz="2000" dirty="0" err="1" smtClean="0"/>
              <a:t>українсьго</a:t>
            </a:r>
            <a:r>
              <a:rPr lang="uk-UA" sz="2000" dirty="0" smtClean="0"/>
              <a:t> народу, їхні традиції та побут ,аптеці-музею та палаці Потоцьких. Не менш відвідуваними є побутові музеї:музей пива, пошти, друкарства, скла та релігії. </a:t>
            </a:r>
            <a:endParaRPr lang="ru-RU" sz="2000" dirty="0"/>
          </a:p>
        </p:txBody>
      </p:sp>
      <p:pic>
        <p:nvPicPr>
          <p:cNvPr id="110595" name="Рисунок 4" descr="загруженное (4).jpg"/>
          <p:cNvPicPr>
            <a:picLocks noChangeAspect="1"/>
          </p:cNvPicPr>
          <p:nvPr/>
        </p:nvPicPr>
        <p:blipFill>
          <a:blip r:embed="rId3"/>
          <a:srcRect/>
          <a:stretch>
            <a:fillRect/>
          </a:stretch>
        </p:blipFill>
        <p:spPr bwMode="auto">
          <a:xfrm>
            <a:off x="3779838" y="3308350"/>
            <a:ext cx="4895850" cy="3259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Рисунок 3" descr="787px-P9173166_final.jpg"/>
          <p:cNvPicPr>
            <a:picLocks noChangeAspect="1"/>
          </p:cNvPicPr>
          <p:nvPr/>
        </p:nvPicPr>
        <p:blipFill>
          <a:blip r:embed="rId2"/>
          <a:srcRect/>
          <a:stretch>
            <a:fillRect/>
          </a:stretch>
        </p:blipFill>
        <p:spPr bwMode="auto">
          <a:xfrm>
            <a:off x="4705350" y="836613"/>
            <a:ext cx="4438650" cy="4321175"/>
          </a:xfrm>
          <a:prstGeom prst="rect">
            <a:avLst/>
          </a:prstGeom>
          <a:noFill/>
          <a:ln w="9525">
            <a:noFill/>
            <a:miter lim="800000"/>
            <a:headEnd/>
            <a:tailEnd/>
          </a:ln>
        </p:spPr>
      </p:pic>
      <p:sp>
        <p:nvSpPr>
          <p:cNvPr id="2" name="Заголовок 1"/>
          <p:cNvSpPr>
            <a:spLocks noGrp="1"/>
          </p:cNvSpPr>
          <p:nvPr>
            <p:ph type="title"/>
          </p:nvPr>
        </p:nvSpPr>
        <p:spPr>
          <a:xfrm>
            <a:off x="395536" y="0"/>
            <a:ext cx="2160240" cy="980728"/>
          </a:xfrm>
        </p:spPr>
        <p:txBody>
          <a:bodyPr/>
          <a:lstStyle/>
          <a:p>
            <a:pPr fontAlgn="auto">
              <a:spcAft>
                <a:spcPts val="0"/>
              </a:spcAft>
              <a:defRPr/>
            </a:pPr>
            <a:r>
              <a:rPr lang="uk-UA" dirty="0" smtClean="0"/>
              <a:t>Релігія</a:t>
            </a:r>
            <a:endParaRPr lang="ru-RU" dirty="0"/>
          </a:p>
        </p:txBody>
      </p:sp>
      <p:sp>
        <p:nvSpPr>
          <p:cNvPr id="3" name="Содержимое 2"/>
          <p:cNvSpPr>
            <a:spLocks noGrp="1"/>
          </p:cNvSpPr>
          <p:nvPr>
            <p:ph idx="1"/>
          </p:nvPr>
        </p:nvSpPr>
        <p:spPr>
          <a:xfrm>
            <a:off x="-323850" y="765175"/>
            <a:ext cx="5183188" cy="6092825"/>
          </a:xfrm>
        </p:spPr>
        <p:txBody>
          <a:bodyPr>
            <a:normAutofit lnSpcReduction="10000"/>
          </a:bodyPr>
          <a:lstStyle/>
          <a:p>
            <a:pPr fontAlgn="auto">
              <a:spcAft>
                <a:spcPts val="0"/>
              </a:spcAft>
              <a:buFont typeface="Wingdings 2"/>
              <a:buChar char=""/>
              <a:defRPr/>
            </a:pPr>
            <a:r>
              <a:rPr lang="ru-RU" sz="1800" dirty="0" err="1" smtClean="0"/>
              <a:t>Львів</a:t>
            </a:r>
            <a:r>
              <a:rPr lang="ru-RU" sz="1800" dirty="0" smtClean="0"/>
              <a:t> </a:t>
            </a:r>
            <a:r>
              <a:rPr lang="ru-RU" sz="1800" dirty="0" err="1" smtClean="0"/>
              <a:t>є</a:t>
            </a:r>
            <a:r>
              <a:rPr lang="ru-RU" sz="1800" dirty="0" smtClean="0"/>
              <a:t> центром одного </a:t>
            </a:r>
            <a:r>
              <a:rPr lang="ru-RU" sz="1800" dirty="0" err="1" smtClean="0"/>
              <a:t>з</a:t>
            </a:r>
            <a:r>
              <a:rPr lang="ru-RU" sz="1800" dirty="0" smtClean="0"/>
              <a:t> </a:t>
            </a:r>
            <a:r>
              <a:rPr lang="ru-RU" sz="1800" dirty="0" err="1" smtClean="0"/>
              <a:t>найрелігійніших</a:t>
            </a:r>
            <a:r>
              <a:rPr lang="ru-RU" sz="1800" dirty="0" smtClean="0"/>
              <a:t> </a:t>
            </a:r>
            <a:r>
              <a:rPr lang="ru-RU" sz="1800" dirty="0" err="1" smtClean="0"/>
              <a:t>регіонів</a:t>
            </a:r>
            <a:r>
              <a:rPr lang="ru-RU" sz="1800" dirty="0" smtClean="0"/>
              <a:t> </a:t>
            </a:r>
            <a:r>
              <a:rPr lang="ru-RU" sz="1800" dirty="0" err="1" smtClean="0"/>
              <a:t>України</a:t>
            </a:r>
            <a:r>
              <a:rPr lang="ru-RU" sz="1800" dirty="0" smtClean="0"/>
              <a:t>. </a:t>
            </a:r>
            <a:r>
              <a:rPr lang="ru-RU" sz="1800" dirty="0" err="1" smtClean="0"/>
              <a:t>Сьогодні</a:t>
            </a:r>
            <a:r>
              <a:rPr lang="ru-RU" sz="1800" dirty="0" smtClean="0"/>
              <a:t> </a:t>
            </a:r>
            <a:r>
              <a:rPr lang="ru-RU" sz="1800" dirty="0" err="1" smtClean="0"/>
              <a:t>місто</a:t>
            </a:r>
            <a:r>
              <a:rPr lang="ru-RU" sz="1800" dirty="0" smtClean="0"/>
              <a:t> </a:t>
            </a:r>
            <a:r>
              <a:rPr lang="ru-RU" sz="1800" dirty="0" err="1" smtClean="0"/>
              <a:t>є</a:t>
            </a:r>
            <a:r>
              <a:rPr lang="ru-RU" sz="1800" dirty="0" smtClean="0"/>
              <a:t> центром </a:t>
            </a:r>
            <a:r>
              <a:rPr lang="ru-RU" sz="1800" dirty="0" err="1" smtClean="0"/>
              <a:t>єпархій</a:t>
            </a:r>
            <a:r>
              <a:rPr lang="ru-RU" sz="1800" dirty="0" smtClean="0"/>
              <a:t> </a:t>
            </a:r>
            <a:r>
              <a:rPr lang="ru-RU" sz="1800" dirty="0" err="1" smtClean="0"/>
              <a:t>Української</a:t>
            </a:r>
            <a:r>
              <a:rPr lang="ru-RU" sz="1800" dirty="0" smtClean="0"/>
              <a:t> </a:t>
            </a:r>
            <a:r>
              <a:rPr lang="ru-RU" sz="1800" dirty="0" err="1" smtClean="0"/>
              <a:t>греко-католицької</a:t>
            </a:r>
            <a:r>
              <a:rPr lang="ru-RU" sz="1800" dirty="0" smtClean="0"/>
              <a:t> церкви, </a:t>
            </a:r>
            <a:r>
              <a:rPr lang="ru-RU" sz="1800" dirty="0" err="1" smtClean="0"/>
              <a:t>Української</a:t>
            </a:r>
            <a:r>
              <a:rPr lang="ru-RU" sz="1800" dirty="0" smtClean="0"/>
              <a:t> </a:t>
            </a:r>
            <a:r>
              <a:rPr lang="ru-RU" sz="1800" dirty="0" err="1" smtClean="0"/>
              <a:t>автокефальної</a:t>
            </a:r>
            <a:r>
              <a:rPr lang="ru-RU" sz="1800" dirty="0" smtClean="0"/>
              <a:t> </a:t>
            </a:r>
            <a:r>
              <a:rPr lang="ru-RU" sz="1800" dirty="0" err="1" smtClean="0"/>
              <a:t>православної</a:t>
            </a:r>
            <a:r>
              <a:rPr lang="ru-RU" sz="1800" dirty="0" smtClean="0"/>
              <a:t> церкви, </a:t>
            </a:r>
            <a:r>
              <a:rPr lang="ru-RU" sz="1800" dirty="0" err="1" smtClean="0"/>
              <a:t>Української</a:t>
            </a:r>
            <a:r>
              <a:rPr lang="ru-RU" sz="1800" dirty="0" smtClean="0"/>
              <a:t> </a:t>
            </a:r>
            <a:r>
              <a:rPr lang="ru-RU" sz="1800" dirty="0" err="1" smtClean="0"/>
              <a:t>православної</a:t>
            </a:r>
            <a:r>
              <a:rPr lang="ru-RU" sz="1800" dirty="0" smtClean="0"/>
              <a:t> церкви — </a:t>
            </a:r>
            <a:r>
              <a:rPr lang="ru-RU" sz="1800" dirty="0" err="1" smtClean="0"/>
              <a:t>Київського</a:t>
            </a:r>
            <a:r>
              <a:rPr lang="ru-RU" sz="1800" dirty="0" smtClean="0"/>
              <a:t> </a:t>
            </a:r>
            <a:r>
              <a:rPr lang="ru-RU" sz="1800" dirty="0" err="1" smtClean="0"/>
              <a:t>патріархату</a:t>
            </a:r>
            <a:r>
              <a:rPr lang="ru-RU" sz="1800" dirty="0" smtClean="0"/>
              <a:t>, </a:t>
            </a:r>
            <a:r>
              <a:rPr lang="ru-RU" sz="1800" dirty="0" err="1" smtClean="0"/>
              <a:t>Української</a:t>
            </a:r>
            <a:r>
              <a:rPr lang="ru-RU" sz="1800" dirty="0" smtClean="0"/>
              <a:t> </a:t>
            </a:r>
            <a:r>
              <a:rPr lang="ru-RU" sz="1800" dirty="0" err="1" smtClean="0"/>
              <a:t>православної</a:t>
            </a:r>
            <a:r>
              <a:rPr lang="ru-RU" sz="1800" dirty="0" smtClean="0"/>
              <a:t> </a:t>
            </a:r>
            <a:r>
              <a:rPr lang="ru-RU" sz="1800" dirty="0" err="1" smtClean="0"/>
              <a:t>церкви</a:t>
            </a:r>
            <a:r>
              <a:rPr lang="ru-RU" sz="1800" dirty="0" smtClean="0"/>
              <a:t> (</a:t>
            </a:r>
            <a:r>
              <a:rPr lang="ru-RU" sz="1800" dirty="0" err="1" smtClean="0"/>
              <a:t>Московського</a:t>
            </a:r>
            <a:r>
              <a:rPr lang="ru-RU" sz="1800" dirty="0" smtClean="0"/>
              <a:t> </a:t>
            </a:r>
            <a:r>
              <a:rPr lang="ru-RU" sz="1800" dirty="0" err="1" smtClean="0"/>
              <a:t>патріархату</a:t>
            </a:r>
            <a:r>
              <a:rPr lang="ru-RU" sz="1800" dirty="0" smtClean="0"/>
              <a:t>), </a:t>
            </a:r>
            <a:r>
              <a:rPr lang="ru-RU" sz="1800" dirty="0" err="1" smtClean="0"/>
              <a:t>Римо-католицької</a:t>
            </a:r>
            <a:r>
              <a:rPr lang="ru-RU" sz="1800" dirty="0" smtClean="0"/>
              <a:t> </a:t>
            </a:r>
            <a:r>
              <a:rPr lang="ru-RU" sz="1800" dirty="0" err="1" smtClean="0"/>
              <a:t>церкви</a:t>
            </a:r>
            <a:r>
              <a:rPr lang="ru-RU" sz="1800" dirty="0" smtClean="0"/>
              <a:t> та </a:t>
            </a:r>
            <a:r>
              <a:rPr lang="ru-RU" sz="1800" dirty="0" err="1" smtClean="0"/>
              <a:t>Вірменської</a:t>
            </a:r>
            <a:r>
              <a:rPr lang="ru-RU" sz="1800" dirty="0" smtClean="0"/>
              <a:t> </a:t>
            </a:r>
            <a:r>
              <a:rPr lang="ru-RU" sz="1800" dirty="0" err="1" smtClean="0"/>
              <a:t>апостольської</a:t>
            </a:r>
            <a:r>
              <a:rPr lang="ru-RU" sz="1800" dirty="0" smtClean="0"/>
              <a:t> церкви. У </a:t>
            </a:r>
            <a:r>
              <a:rPr lang="ru-RU" sz="1800" dirty="0" err="1" smtClean="0"/>
              <a:t>Львові</a:t>
            </a:r>
            <a:r>
              <a:rPr lang="ru-RU" sz="1800" dirty="0" smtClean="0"/>
              <a:t> </a:t>
            </a:r>
            <a:r>
              <a:rPr lang="ru-RU" sz="1800" dirty="0" err="1" smtClean="0"/>
              <a:t>знаходиться</a:t>
            </a:r>
            <a:r>
              <a:rPr lang="ru-RU" sz="1800" dirty="0" smtClean="0"/>
              <a:t> </a:t>
            </a:r>
            <a:r>
              <a:rPr lang="ru-RU" sz="1800" dirty="0" err="1" smtClean="0"/>
              <a:t>управлінський</a:t>
            </a:r>
            <a:r>
              <a:rPr lang="ru-RU" sz="1800" dirty="0" smtClean="0"/>
              <a:t> центр </a:t>
            </a:r>
            <a:r>
              <a:rPr lang="ru-RU" sz="1800" dirty="0" err="1" smtClean="0"/>
              <a:t>Римо-католицької</a:t>
            </a:r>
            <a:r>
              <a:rPr lang="ru-RU" sz="1800" dirty="0" smtClean="0"/>
              <a:t> церкви в </a:t>
            </a:r>
            <a:r>
              <a:rPr lang="ru-RU" sz="1800" dirty="0" err="1" smtClean="0"/>
              <a:t>Україні</a:t>
            </a:r>
            <a:r>
              <a:rPr lang="ru-RU" sz="1800" dirty="0" smtClean="0"/>
              <a:t>. Тут </a:t>
            </a:r>
            <a:r>
              <a:rPr lang="ru-RU" sz="1800" dirty="0" err="1" smtClean="0"/>
              <a:t>діє</a:t>
            </a:r>
            <a:r>
              <a:rPr lang="ru-RU" sz="1800" dirty="0" smtClean="0"/>
              <a:t> </a:t>
            </a:r>
            <a:r>
              <a:rPr lang="ru-RU" sz="1800" dirty="0" err="1" smtClean="0"/>
              <a:t>Українська</a:t>
            </a:r>
            <a:r>
              <a:rPr lang="ru-RU" sz="1800" dirty="0" smtClean="0"/>
              <a:t> автономна православна </a:t>
            </a:r>
            <a:r>
              <a:rPr lang="ru-RU" sz="1800" dirty="0" err="1" smtClean="0"/>
              <a:t>церква</a:t>
            </a:r>
            <a:r>
              <a:rPr lang="ru-RU" sz="1800" dirty="0" smtClean="0"/>
              <a:t> Львова — </a:t>
            </a:r>
            <a:r>
              <a:rPr lang="ru-RU" sz="1800" dirty="0" err="1" smtClean="0"/>
              <a:t>нечисленна</a:t>
            </a:r>
            <a:r>
              <a:rPr lang="ru-RU" sz="1800" dirty="0" smtClean="0"/>
              <a:t> православна </a:t>
            </a:r>
            <a:r>
              <a:rPr lang="ru-RU" sz="1800" dirty="0" err="1" smtClean="0"/>
              <a:t>юрисдикція</a:t>
            </a:r>
            <a:r>
              <a:rPr lang="ru-RU" sz="1800" dirty="0" smtClean="0"/>
              <a:t>, не </a:t>
            </a:r>
            <a:r>
              <a:rPr lang="ru-RU" sz="1800" dirty="0" err="1" smtClean="0"/>
              <a:t>визнана</a:t>
            </a:r>
            <a:r>
              <a:rPr lang="ru-RU" sz="1800" dirty="0" smtClean="0"/>
              <a:t> </a:t>
            </a:r>
            <a:r>
              <a:rPr lang="ru-RU" sz="1800" dirty="0" err="1" smtClean="0"/>
              <a:t>Вселенською</a:t>
            </a:r>
            <a:r>
              <a:rPr lang="ru-RU" sz="1800" dirty="0" smtClean="0"/>
              <a:t> </a:t>
            </a:r>
            <a:r>
              <a:rPr lang="ru-RU" sz="1800" dirty="0" err="1" smtClean="0"/>
              <a:t>Церквою</a:t>
            </a:r>
            <a:r>
              <a:rPr lang="ru-RU" sz="1800" dirty="0" smtClean="0"/>
              <a:t>. </a:t>
            </a:r>
            <a:r>
              <a:rPr lang="ru-RU" sz="1800" dirty="0" err="1" smtClean="0"/>
              <a:t>Крім</a:t>
            </a:r>
            <a:r>
              <a:rPr lang="ru-RU" sz="1800" dirty="0" smtClean="0"/>
              <a:t> того, в </a:t>
            </a:r>
            <a:r>
              <a:rPr lang="ru-RU" sz="1800" dirty="0" err="1" smtClean="0"/>
              <a:t>місті</a:t>
            </a:r>
            <a:r>
              <a:rPr lang="ru-RU" sz="1800" dirty="0" smtClean="0"/>
              <a:t> </a:t>
            </a:r>
            <a:r>
              <a:rPr lang="ru-RU" sz="1800" dirty="0" err="1" smtClean="0"/>
              <a:t>діють</a:t>
            </a:r>
            <a:r>
              <a:rPr lang="ru-RU" sz="1800" dirty="0" smtClean="0"/>
              <a:t>  </a:t>
            </a:r>
            <a:r>
              <a:rPr lang="ru-RU" sz="1800" dirty="0" err="1" smtClean="0"/>
              <a:t>протестантські</a:t>
            </a:r>
            <a:r>
              <a:rPr lang="ru-RU" sz="1800" dirty="0" smtClean="0"/>
              <a:t>, </a:t>
            </a:r>
            <a:r>
              <a:rPr lang="ru-RU" sz="1800" dirty="0" err="1" smtClean="0"/>
              <a:t>іудаїстські</a:t>
            </a:r>
            <a:r>
              <a:rPr lang="ru-RU" sz="1800" dirty="0" smtClean="0"/>
              <a:t> та </a:t>
            </a:r>
            <a:r>
              <a:rPr lang="ru-RU" sz="1800" dirty="0" err="1" smtClean="0"/>
              <a:t>мусульманські</a:t>
            </a:r>
            <a:r>
              <a:rPr lang="ru-RU" sz="1800" dirty="0" smtClean="0"/>
              <a:t>  </a:t>
            </a:r>
            <a:r>
              <a:rPr lang="ru-RU" sz="1800" dirty="0" err="1" smtClean="0"/>
              <a:t>громади</a:t>
            </a:r>
            <a:r>
              <a:rPr lang="ru-RU" sz="1800" dirty="0" smtClean="0"/>
              <a:t>. У </a:t>
            </a:r>
            <a:r>
              <a:rPr lang="ru-RU" sz="1800" dirty="0" err="1" smtClean="0"/>
              <a:t>Львові</a:t>
            </a:r>
            <a:r>
              <a:rPr lang="ru-RU" sz="1800" dirty="0" smtClean="0"/>
              <a:t> </a:t>
            </a:r>
            <a:r>
              <a:rPr lang="ru-RU" sz="1800" dirty="0" err="1" smtClean="0"/>
              <a:t>знаходиться</a:t>
            </a:r>
            <a:r>
              <a:rPr lang="ru-RU" sz="1800" dirty="0" smtClean="0"/>
              <a:t> 8 </a:t>
            </a:r>
            <a:r>
              <a:rPr lang="ru-RU" sz="1800" dirty="0" err="1" smtClean="0"/>
              <a:t>кладовищ</a:t>
            </a:r>
            <a:r>
              <a:rPr lang="ru-RU" sz="1800" dirty="0" smtClean="0"/>
              <a:t>, </a:t>
            </a:r>
            <a:r>
              <a:rPr lang="ru-RU" sz="1800" dirty="0" err="1" smtClean="0"/>
              <a:t>але</a:t>
            </a:r>
            <a:r>
              <a:rPr lang="ru-RU" sz="1800" dirty="0" smtClean="0"/>
              <a:t> </a:t>
            </a:r>
            <a:r>
              <a:rPr lang="ru-RU" sz="1800" dirty="0" err="1" smtClean="0"/>
              <a:t>відкритим</a:t>
            </a:r>
            <a:r>
              <a:rPr lang="ru-RU" sz="1800" dirty="0" smtClean="0"/>
              <a:t> для </a:t>
            </a:r>
            <a:r>
              <a:rPr lang="ru-RU" sz="1800" dirty="0" err="1" smtClean="0"/>
              <a:t>поховань</a:t>
            </a:r>
            <a:r>
              <a:rPr lang="ru-RU" sz="1800" dirty="0" smtClean="0"/>
              <a:t> </a:t>
            </a:r>
            <a:r>
              <a:rPr lang="ru-RU" sz="1800" dirty="0" err="1" smtClean="0"/>
              <a:t>є</a:t>
            </a:r>
            <a:r>
              <a:rPr lang="ru-RU" sz="1800" dirty="0" smtClean="0"/>
              <a:t> </a:t>
            </a:r>
            <a:r>
              <a:rPr lang="ru-RU" sz="1800" dirty="0" err="1" smtClean="0"/>
              <a:t>лише</a:t>
            </a:r>
            <a:r>
              <a:rPr lang="ru-RU" sz="1800" dirty="0" smtClean="0"/>
              <a:t>  </a:t>
            </a:r>
            <a:r>
              <a:rPr lang="ru-RU" sz="1800" dirty="0" err="1" smtClean="0"/>
              <a:t>одне</a:t>
            </a:r>
            <a:r>
              <a:rPr lang="ru-RU" sz="1800" dirty="0" smtClean="0"/>
              <a:t> </a:t>
            </a:r>
            <a:r>
              <a:rPr lang="ru-RU" sz="1800" dirty="0" err="1" smtClean="0"/>
              <a:t>з</a:t>
            </a:r>
            <a:r>
              <a:rPr lang="ru-RU" sz="1800" dirty="0" smtClean="0"/>
              <a:t> них. </a:t>
            </a:r>
            <a:r>
              <a:rPr lang="ru-RU" sz="1800" dirty="0" err="1" smtClean="0"/>
              <a:t>Найвідомішим</a:t>
            </a:r>
            <a:r>
              <a:rPr lang="ru-RU" sz="1800" dirty="0" smtClean="0"/>
              <a:t> </a:t>
            </a:r>
            <a:r>
              <a:rPr lang="ru-RU" sz="1800" dirty="0" err="1" smtClean="0"/>
              <a:t>є</a:t>
            </a:r>
            <a:r>
              <a:rPr lang="ru-RU" sz="1800" dirty="0" smtClean="0"/>
              <a:t> </a:t>
            </a:r>
            <a:r>
              <a:rPr lang="ru-RU" sz="1800" dirty="0" err="1" smtClean="0"/>
              <a:t>Личаківський</a:t>
            </a:r>
            <a:r>
              <a:rPr lang="ru-RU" sz="1800" dirty="0" smtClean="0"/>
              <a:t> </a:t>
            </a:r>
            <a:r>
              <a:rPr lang="ru-RU" sz="1800" dirty="0" err="1" smtClean="0"/>
              <a:t>цвинтар</a:t>
            </a:r>
            <a:r>
              <a:rPr lang="ru-RU" sz="1800" dirty="0" smtClean="0"/>
              <a:t>, де </a:t>
            </a:r>
            <a:r>
              <a:rPr lang="ru-RU" sz="1800" dirty="0" err="1" smtClean="0"/>
              <a:t>поховано</a:t>
            </a:r>
            <a:r>
              <a:rPr lang="ru-RU" sz="1800" dirty="0" smtClean="0"/>
              <a:t> </a:t>
            </a:r>
            <a:r>
              <a:rPr lang="ru-RU" sz="1800" dirty="0" err="1" smtClean="0"/>
              <a:t>багато</a:t>
            </a:r>
            <a:r>
              <a:rPr lang="ru-RU" sz="1800" dirty="0" smtClean="0"/>
              <a:t> </a:t>
            </a:r>
            <a:r>
              <a:rPr lang="ru-RU" sz="1800" dirty="0" err="1" smtClean="0"/>
              <a:t>відомих</a:t>
            </a:r>
            <a:r>
              <a:rPr lang="ru-RU" sz="1800" dirty="0" smtClean="0"/>
              <a:t> людей. </a:t>
            </a:r>
            <a:r>
              <a:rPr lang="ru-RU" sz="1800" dirty="0" err="1" smtClean="0"/>
              <a:t>Сьогодні</a:t>
            </a:r>
            <a:r>
              <a:rPr lang="ru-RU" sz="1800" dirty="0" smtClean="0"/>
              <a:t> </a:t>
            </a:r>
            <a:r>
              <a:rPr lang="ru-RU" sz="1800" dirty="0" err="1" smtClean="0"/>
              <a:t>його</a:t>
            </a:r>
            <a:r>
              <a:rPr lang="ru-RU" sz="1800" dirty="0" smtClean="0"/>
              <a:t> </a:t>
            </a:r>
            <a:r>
              <a:rPr lang="ru-RU" sz="1800" dirty="0" err="1" smtClean="0"/>
              <a:t>оголошено</a:t>
            </a:r>
            <a:r>
              <a:rPr lang="ru-RU" sz="1800" dirty="0" smtClean="0"/>
              <a:t> </a:t>
            </a:r>
            <a:r>
              <a:rPr lang="ru-RU" sz="1800" dirty="0" err="1" smtClean="0"/>
              <a:t>історико-культурним</a:t>
            </a:r>
            <a:r>
              <a:rPr lang="ru-RU" sz="1800" dirty="0" smtClean="0"/>
              <a:t> </a:t>
            </a:r>
            <a:r>
              <a:rPr lang="ru-RU" sz="1800" dirty="0" err="1" smtClean="0"/>
              <a:t>заповідником</a:t>
            </a:r>
            <a:r>
              <a:rPr lang="ru-RU" sz="1800" dirty="0" smtClean="0"/>
              <a:t>.</a:t>
            </a:r>
            <a:endParaRPr lang="ru-RU" sz="1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595536"/>
          </a:xfrm>
        </p:spPr>
        <p:txBody>
          <a:bodyPr>
            <a:normAutofit fontScale="90000"/>
          </a:bodyPr>
          <a:lstStyle/>
          <a:p>
            <a:pPr fontAlgn="auto">
              <a:spcAft>
                <a:spcPts val="0"/>
              </a:spcAft>
              <a:defRPr/>
            </a:pPr>
            <a:r>
              <a:rPr lang="ru-RU" b="1" dirty="0" err="1" smtClean="0"/>
              <a:t>Цікаві</a:t>
            </a:r>
            <a:r>
              <a:rPr lang="ru-RU" b="1" dirty="0" smtClean="0"/>
              <a:t> </a:t>
            </a:r>
            <a:r>
              <a:rPr lang="ru-RU" b="1" dirty="0" err="1" smtClean="0"/>
              <a:t>історичні</a:t>
            </a:r>
            <a:r>
              <a:rPr lang="ru-RU" b="1" dirty="0" smtClean="0"/>
              <a:t> </a:t>
            </a:r>
            <a:r>
              <a:rPr lang="ru-RU" b="1" dirty="0" err="1" smtClean="0"/>
              <a:t>факти</a:t>
            </a:r>
            <a:r>
              <a:rPr lang="ru-RU" b="1" dirty="0" smtClean="0"/>
              <a:t> про </a:t>
            </a:r>
            <a:r>
              <a:rPr lang="ru-RU" b="1" dirty="0" err="1" smtClean="0"/>
              <a:t>Львів</a:t>
            </a:r>
            <a:r>
              <a:rPr lang="ru-RU" b="1" dirty="0" smtClean="0"/>
              <a:t/>
            </a:r>
            <a:br>
              <a:rPr lang="ru-RU" b="1" dirty="0" smtClean="0"/>
            </a:br>
            <a:endParaRPr lang="ru-RU" dirty="0"/>
          </a:p>
        </p:txBody>
      </p:sp>
      <p:sp>
        <p:nvSpPr>
          <p:cNvPr id="3" name="Содержимое 2"/>
          <p:cNvSpPr>
            <a:spLocks noGrp="1"/>
          </p:cNvSpPr>
          <p:nvPr>
            <p:ph idx="1"/>
          </p:nvPr>
        </p:nvSpPr>
        <p:spPr/>
        <p:txBody>
          <a:bodyPr>
            <a:normAutofit fontScale="70000" lnSpcReduction="20000"/>
          </a:bodyPr>
          <a:lstStyle/>
          <a:p>
            <a:pPr fontAlgn="auto">
              <a:spcAft>
                <a:spcPts val="0"/>
              </a:spcAft>
              <a:buFont typeface="Wingdings 2"/>
              <a:buChar char=""/>
              <a:defRPr/>
            </a:pPr>
            <a:r>
              <a:rPr lang="ru-RU" dirty="0" err="1" smtClean="0"/>
              <a:t>Місто</a:t>
            </a:r>
            <a:r>
              <a:rPr lang="ru-RU" dirty="0" smtClean="0"/>
              <a:t> </a:t>
            </a:r>
            <a:r>
              <a:rPr lang="ru-RU" dirty="0" err="1" smtClean="0"/>
              <a:t>було</a:t>
            </a:r>
            <a:r>
              <a:rPr lang="ru-RU" dirty="0" smtClean="0"/>
              <a:t> </a:t>
            </a:r>
            <a:r>
              <a:rPr lang="ru-RU" dirty="0" err="1" smtClean="0"/>
              <a:t>засноване</a:t>
            </a:r>
            <a:r>
              <a:rPr lang="ru-RU" dirty="0" smtClean="0"/>
              <a:t> </a:t>
            </a:r>
            <a:r>
              <a:rPr lang="ru-RU" dirty="0" err="1" smtClean="0"/>
              <a:t>ще</a:t>
            </a:r>
            <a:r>
              <a:rPr lang="ru-RU" dirty="0" smtClean="0"/>
              <a:t> в </a:t>
            </a:r>
            <a:r>
              <a:rPr lang="en-US" dirty="0" smtClean="0"/>
              <a:t>XIII </a:t>
            </a:r>
            <a:r>
              <a:rPr lang="ru-RU" dirty="0" err="1" smtClean="0"/>
              <a:t>столітті</a:t>
            </a:r>
            <a:r>
              <a:rPr lang="ru-RU" dirty="0" smtClean="0"/>
              <a:t>, </a:t>
            </a:r>
            <a:r>
              <a:rPr lang="ru-RU" dirty="0" err="1" smtClean="0"/>
              <a:t>і</a:t>
            </a:r>
            <a:r>
              <a:rPr lang="ru-RU" dirty="0" smtClean="0"/>
              <a:t> тут </a:t>
            </a:r>
            <a:r>
              <a:rPr lang="ru-RU" dirty="0" err="1" smtClean="0"/>
              <a:t>чудово</a:t>
            </a:r>
            <a:r>
              <a:rPr lang="ru-RU" dirty="0" smtClean="0"/>
              <a:t> </a:t>
            </a:r>
            <a:r>
              <a:rPr lang="ru-RU" dirty="0" err="1" smtClean="0"/>
              <a:t>збериглися</a:t>
            </a:r>
            <a:r>
              <a:rPr lang="ru-RU" dirty="0" smtClean="0"/>
              <a:t> </a:t>
            </a:r>
            <a:r>
              <a:rPr lang="ru-RU" dirty="0" err="1" smtClean="0"/>
              <a:t>історичні</a:t>
            </a:r>
            <a:r>
              <a:rPr lang="ru-RU" dirty="0" smtClean="0"/>
              <a:t> та </a:t>
            </a:r>
            <a:r>
              <a:rPr lang="ru-RU" dirty="0" err="1" smtClean="0"/>
              <a:t>культурні</a:t>
            </a:r>
            <a:r>
              <a:rPr lang="ru-RU" dirty="0" smtClean="0"/>
              <a:t> </a:t>
            </a:r>
            <a:r>
              <a:rPr lang="ru-RU" dirty="0" err="1" smtClean="0"/>
              <a:t>пам’ятки</a:t>
            </a:r>
            <a:endParaRPr lang="ru-RU" dirty="0" smtClean="0"/>
          </a:p>
          <a:p>
            <a:pPr fontAlgn="auto">
              <a:spcAft>
                <a:spcPts val="0"/>
              </a:spcAft>
              <a:buFont typeface="Wingdings 2"/>
              <a:buChar char=""/>
              <a:defRPr/>
            </a:pPr>
            <a:r>
              <a:rPr lang="ru-RU" dirty="0" err="1" smtClean="0"/>
              <a:t>всі</a:t>
            </a:r>
            <a:r>
              <a:rPr lang="ru-RU" dirty="0" smtClean="0"/>
              <a:t> </a:t>
            </a:r>
            <a:r>
              <a:rPr lang="ru-RU" dirty="0" err="1" smtClean="0"/>
              <a:t>збережені</a:t>
            </a:r>
            <a:r>
              <a:rPr lang="ru-RU" dirty="0" smtClean="0"/>
              <a:t> </a:t>
            </a:r>
            <a:r>
              <a:rPr lang="ru-RU" dirty="0" err="1" smtClean="0"/>
              <a:t>документи</a:t>
            </a:r>
            <a:r>
              <a:rPr lang="ru-RU" dirty="0" smtClean="0"/>
              <a:t> </a:t>
            </a:r>
            <a:r>
              <a:rPr lang="en-US" dirty="0" smtClean="0"/>
              <a:t>XIII — XIV </a:t>
            </a:r>
            <a:r>
              <a:rPr lang="ru-RU" dirty="0" err="1" smtClean="0"/>
              <a:t>століть</a:t>
            </a:r>
            <a:r>
              <a:rPr lang="ru-RU" dirty="0" smtClean="0"/>
              <a:t> Львова — </a:t>
            </a:r>
            <a:r>
              <a:rPr lang="ru-RU" dirty="0" err="1" smtClean="0"/>
              <a:t>німецькою</a:t>
            </a:r>
            <a:r>
              <a:rPr lang="ru-RU" dirty="0" smtClean="0"/>
              <a:t> </a:t>
            </a:r>
            <a:r>
              <a:rPr lang="ru-RU" dirty="0" err="1" smtClean="0"/>
              <a:t>мовою</a:t>
            </a:r>
            <a:r>
              <a:rPr lang="ru-RU" dirty="0" smtClean="0"/>
              <a:t>, яка </a:t>
            </a:r>
            <a:r>
              <a:rPr lang="ru-RU" dirty="0" err="1" smtClean="0"/>
              <a:t>була</a:t>
            </a:r>
            <a:r>
              <a:rPr lang="ru-RU" dirty="0" smtClean="0"/>
              <a:t> </a:t>
            </a:r>
            <a:r>
              <a:rPr lang="ru-RU" dirty="0" err="1" smtClean="0"/>
              <a:t>офіційною</a:t>
            </a:r>
            <a:r>
              <a:rPr lang="ru-RU" dirty="0" smtClean="0"/>
              <a:t> </a:t>
            </a:r>
            <a:r>
              <a:rPr lang="ru-RU" dirty="0" err="1" smtClean="0"/>
              <a:t>мовою</a:t>
            </a:r>
            <a:r>
              <a:rPr lang="ru-RU" dirty="0" smtClean="0"/>
              <a:t> </a:t>
            </a:r>
            <a:r>
              <a:rPr lang="ru-RU" dirty="0" err="1" smtClean="0"/>
              <a:t>цього</a:t>
            </a:r>
            <a:r>
              <a:rPr lang="ru-RU" dirty="0" smtClean="0"/>
              <a:t> </a:t>
            </a:r>
            <a:r>
              <a:rPr lang="ru-RU" dirty="0" err="1" smtClean="0"/>
              <a:t>міста</a:t>
            </a:r>
            <a:r>
              <a:rPr lang="ru-RU" dirty="0" smtClean="0"/>
              <a:t>;</a:t>
            </a:r>
          </a:p>
          <a:p>
            <a:pPr fontAlgn="auto">
              <a:spcAft>
                <a:spcPts val="0"/>
              </a:spcAft>
              <a:buFont typeface="Wingdings 2"/>
              <a:buChar char=""/>
              <a:defRPr/>
            </a:pPr>
            <a:r>
              <a:rPr lang="ru-RU" dirty="0" err="1" smtClean="0"/>
              <a:t>раніше</a:t>
            </a:r>
            <a:r>
              <a:rPr lang="ru-RU" dirty="0" smtClean="0"/>
              <a:t> тут </a:t>
            </a:r>
            <a:r>
              <a:rPr lang="ru-RU" dirty="0" err="1" smtClean="0"/>
              <a:t>був</a:t>
            </a:r>
            <a:r>
              <a:rPr lang="ru-RU" dirty="0" smtClean="0"/>
              <a:t> </a:t>
            </a:r>
            <a:r>
              <a:rPr lang="ru-RU" dirty="0" err="1" smtClean="0"/>
              <a:t>податок</a:t>
            </a:r>
            <a:r>
              <a:rPr lang="ru-RU" dirty="0" smtClean="0"/>
              <a:t> на </a:t>
            </a:r>
            <a:r>
              <a:rPr lang="ru-RU" dirty="0" err="1" smtClean="0"/>
              <a:t>багатство</a:t>
            </a:r>
            <a:r>
              <a:rPr lang="ru-RU" dirty="0" smtClean="0"/>
              <a:t>, </a:t>
            </a:r>
            <a:r>
              <a:rPr lang="ru-RU" dirty="0" err="1" smtClean="0"/>
              <a:t>який</a:t>
            </a:r>
            <a:r>
              <a:rPr lang="ru-RU" dirty="0" smtClean="0"/>
              <a:t> платив </a:t>
            </a:r>
            <a:r>
              <a:rPr lang="ru-RU" dirty="0" err="1" smtClean="0"/>
              <a:t>кожен</a:t>
            </a:r>
            <a:r>
              <a:rPr lang="ru-RU" dirty="0" smtClean="0"/>
              <a:t>, </a:t>
            </a:r>
            <a:r>
              <a:rPr lang="ru-RU" dirty="0" err="1" smtClean="0"/>
              <a:t>хто</a:t>
            </a:r>
            <a:r>
              <a:rPr lang="ru-RU" dirty="0" smtClean="0"/>
              <a:t> </a:t>
            </a:r>
            <a:r>
              <a:rPr lang="ru-RU" dirty="0" err="1" smtClean="0"/>
              <a:t>запрошував</a:t>
            </a:r>
            <a:r>
              <a:rPr lang="ru-RU" dirty="0" smtClean="0"/>
              <a:t> на </a:t>
            </a:r>
            <a:r>
              <a:rPr lang="ru-RU" dirty="0" err="1" smtClean="0"/>
              <a:t>своє</a:t>
            </a:r>
            <a:r>
              <a:rPr lang="ru-RU" dirty="0" smtClean="0"/>
              <a:t> </a:t>
            </a:r>
            <a:r>
              <a:rPr lang="ru-RU" dirty="0" err="1" smtClean="0"/>
              <a:t>весілля</a:t>
            </a:r>
            <a:r>
              <a:rPr lang="ru-RU" dirty="0" smtClean="0"/>
              <a:t> </a:t>
            </a:r>
            <a:r>
              <a:rPr lang="ru-RU" dirty="0" err="1" smtClean="0"/>
              <a:t>більше</a:t>
            </a:r>
            <a:r>
              <a:rPr lang="ru-RU" dirty="0" smtClean="0"/>
              <a:t> 16 </a:t>
            </a:r>
            <a:r>
              <a:rPr lang="ru-RU" dirty="0" err="1" smtClean="0"/>
              <a:t>чоловік</a:t>
            </a:r>
            <a:r>
              <a:rPr lang="ru-RU" dirty="0" smtClean="0"/>
              <a:t>;</a:t>
            </a:r>
          </a:p>
          <a:p>
            <a:pPr fontAlgn="auto">
              <a:spcAft>
                <a:spcPts val="0"/>
              </a:spcAft>
              <a:buFont typeface="Wingdings 2"/>
              <a:buChar char=""/>
              <a:defRPr/>
            </a:pPr>
            <a:r>
              <a:rPr lang="ru-RU" dirty="0" err="1" smtClean="0"/>
              <a:t>саме</a:t>
            </a:r>
            <a:r>
              <a:rPr lang="ru-RU" dirty="0" smtClean="0"/>
              <a:t> </a:t>
            </a:r>
            <a:r>
              <a:rPr lang="ru-RU" dirty="0" err="1" smtClean="0"/>
              <a:t>Львів</a:t>
            </a:r>
            <a:r>
              <a:rPr lang="ru-RU" dirty="0" smtClean="0"/>
              <a:t> </a:t>
            </a:r>
            <a:r>
              <a:rPr lang="ru-RU" dirty="0" err="1" smtClean="0"/>
              <a:t>є</a:t>
            </a:r>
            <a:r>
              <a:rPr lang="ru-RU" dirty="0" smtClean="0"/>
              <a:t> </a:t>
            </a:r>
            <a:r>
              <a:rPr lang="ru-RU" dirty="0" err="1" smtClean="0"/>
              <a:t>батьківщиною</a:t>
            </a:r>
            <a:r>
              <a:rPr lang="ru-RU" dirty="0" smtClean="0"/>
              <a:t> </a:t>
            </a:r>
            <a:r>
              <a:rPr lang="ru-RU" dirty="0" err="1" smtClean="0"/>
              <a:t>гасу</a:t>
            </a:r>
            <a:r>
              <a:rPr lang="ru-RU" dirty="0" smtClean="0"/>
              <a:t> </a:t>
            </a:r>
            <a:r>
              <a:rPr lang="ru-RU" dirty="0" err="1" smtClean="0"/>
              <a:t>і</a:t>
            </a:r>
            <a:r>
              <a:rPr lang="ru-RU" dirty="0" smtClean="0"/>
              <a:t> </a:t>
            </a:r>
            <a:r>
              <a:rPr lang="ru-RU" dirty="0" err="1" smtClean="0"/>
              <a:t>гасової</a:t>
            </a:r>
            <a:r>
              <a:rPr lang="ru-RU" dirty="0" smtClean="0"/>
              <a:t> </a:t>
            </a:r>
            <a:r>
              <a:rPr lang="ru-RU" dirty="0" err="1" smtClean="0"/>
              <a:t>лампи</a:t>
            </a:r>
            <a:r>
              <a:rPr lang="ru-RU" dirty="0" smtClean="0"/>
              <a:t>, а </a:t>
            </a:r>
            <a:r>
              <a:rPr lang="ru-RU" dirty="0" err="1" smtClean="0"/>
              <a:t>також</a:t>
            </a:r>
            <a:r>
              <a:rPr lang="ru-RU" dirty="0" smtClean="0"/>
              <a:t> </a:t>
            </a:r>
            <a:r>
              <a:rPr lang="ru-RU" dirty="0" err="1" smtClean="0"/>
              <a:t>повітряної</a:t>
            </a:r>
            <a:r>
              <a:rPr lang="ru-RU" dirty="0" smtClean="0"/>
              <a:t> </a:t>
            </a:r>
            <a:r>
              <a:rPr lang="ru-RU" dirty="0" err="1" smtClean="0"/>
              <a:t>кулі</a:t>
            </a:r>
            <a:r>
              <a:rPr lang="ru-RU" dirty="0" smtClean="0"/>
              <a:t>;</a:t>
            </a:r>
          </a:p>
          <a:p>
            <a:pPr fontAlgn="auto">
              <a:spcAft>
                <a:spcPts val="0"/>
              </a:spcAft>
              <a:buFont typeface="Wingdings 2"/>
              <a:buChar char=""/>
              <a:defRPr/>
            </a:pPr>
            <a:r>
              <a:rPr lang="ru-RU" dirty="0" err="1" smtClean="0"/>
              <a:t>знаменитий</a:t>
            </a:r>
            <a:r>
              <a:rPr lang="ru-RU" dirty="0" smtClean="0"/>
              <a:t> Леопольд фон </a:t>
            </a:r>
            <a:r>
              <a:rPr lang="ru-RU" dirty="0" err="1" smtClean="0"/>
              <a:t>Захер</a:t>
            </a:r>
            <a:r>
              <a:rPr lang="ru-RU" dirty="0" smtClean="0"/>
              <a:t> — </a:t>
            </a:r>
            <a:r>
              <a:rPr lang="ru-RU" dirty="0" err="1" smtClean="0"/>
              <a:t>Мазох</a:t>
            </a:r>
            <a:r>
              <a:rPr lang="ru-RU" dirty="0" smtClean="0"/>
              <a:t> — </a:t>
            </a:r>
            <a:r>
              <a:rPr lang="ru-RU" dirty="0" err="1" smtClean="0"/>
              <a:t>уродженець</a:t>
            </a:r>
            <a:r>
              <a:rPr lang="ru-RU" dirty="0" smtClean="0"/>
              <a:t> Львова.</a:t>
            </a:r>
          </a:p>
          <a:p>
            <a:pPr fontAlgn="auto">
              <a:spcAft>
                <a:spcPts val="0"/>
              </a:spcAft>
              <a:buFont typeface="Wingdings 2"/>
              <a:buChar char=""/>
              <a:defRPr/>
            </a:pPr>
            <a:r>
              <a:rPr lang="ru-RU" dirty="0" err="1" smtClean="0"/>
              <a:t>Кожен</a:t>
            </a:r>
            <a:r>
              <a:rPr lang="ru-RU" dirty="0" smtClean="0"/>
              <a:t> </a:t>
            </a:r>
            <a:r>
              <a:rPr lang="ru-RU" dirty="0" err="1" smtClean="0"/>
              <a:t>з</a:t>
            </a:r>
            <a:r>
              <a:rPr lang="ru-RU" dirty="0" smtClean="0"/>
              <a:t> </a:t>
            </a:r>
            <a:r>
              <a:rPr lang="ru-RU" dirty="0" err="1" smtClean="0"/>
              <a:t>цих</a:t>
            </a:r>
            <a:r>
              <a:rPr lang="ru-RU" dirty="0" smtClean="0"/>
              <a:t> </a:t>
            </a:r>
            <a:r>
              <a:rPr lang="ru-RU" dirty="0" err="1" smtClean="0"/>
              <a:t>фактів</a:t>
            </a:r>
            <a:r>
              <a:rPr lang="ru-RU" dirty="0" smtClean="0"/>
              <a:t> </a:t>
            </a:r>
            <a:r>
              <a:rPr lang="ru-RU" dirty="0" err="1" smtClean="0"/>
              <a:t>увічнений</a:t>
            </a:r>
            <a:r>
              <a:rPr lang="ru-RU" dirty="0" smtClean="0"/>
              <a:t> в музеях, </a:t>
            </a:r>
            <a:r>
              <a:rPr lang="ru-RU" dirty="0" err="1" smtClean="0"/>
              <a:t>численних</a:t>
            </a:r>
            <a:r>
              <a:rPr lang="ru-RU" dirty="0" smtClean="0"/>
              <a:t> </a:t>
            </a:r>
            <a:r>
              <a:rPr lang="ru-RU" dirty="0" err="1" smtClean="0"/>
              <a:t>виставках</a:t>
            </a:r>
            <a:r>
              <a:rPr lang="ru-RU" dirty="0" smtClean="0"/>
              <a:t> </a:t>
            </a:r>
            <a:r>
              <a:rPr lang="ru-RU" dirty="0" err="1" smtClean="0"/>
              <a:t>і</a:t>
            </a:r>
            <a:r>
              <a:rPr lang="ru-RU" dirty="0" smtClean="0"/>
              <a:t> </a:t>
            </a:r>
            <a:r>
              <a:rPr lang="ru-RU" dirty="0" err="1" smtClean="0"/>
              <a:t>пам’ятках</a:t>
            </a:r>
            <a:r>
              <a:rPr lang="ru-RU" dirty="0" smtClean="0"/>
              <a:t>, </a:t>
            </a:r>
          </a:p>
          <a:p>
            <a:pPr fontAlgn="auto">
              <a:spcAft>
                <a:spcPts val="0"/>
              </a:spcAft>
              <a:buFont typeface="Wingdings 2"/>
              <a:buChar char=""/>
              <a:defRPr/>
            </a:pPr>
            <a:endParaRPr lang="ru-RU"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b="1" dirty="0" err="1" smtClean="0"/>
              <a:t>Цікаві</a:t>
            </a:r>
            <a:r>
              <a:rPr lang="ru-RU" b="1" dirty="0" smtClean="0"/>
              <a:t> </a:t>
            </a:r>
            <a:r>
              <a:rPr lang="ru-RU" b="1" dirty="0" err="1" smtClean="0"/>
              <a:t>факти</a:t>
            </a:r>
            <a:r>
              <a:rPr lang="ru-RU" b="1" dirty="0" smtClean="0"/>
              <a:t> про </a:t>
            </a:r>
            <a:r>
              <a:rPr lang="ru-RU" b="1" dirty="0" err="1" smtClean="0"/>
              <a:t>сучасний</a:t>
            </a:r>
            <a:r>
              <a:rPr lang="ru-RU" b="1" dirty="0" smtClean="0"/>
              <a:t> </a:t>
            </a:r>
            <a:r>
              <a:rPr lang="ru-RU" b="1" dirty="0" err="1" smtClean="0"/>
              <a:t>Львів</a:t>
            </a:r>
            <a:r>
              <a:rPr lang="ru-RU" b="1" dirty="0" smtClean="0"/>
              <a:t/>
            </a:r>
            <a:br>
              <a:rPr lang="ru-RU" b="1" dirty="0" smtClean="0"/>
            </a:br>
            <a:endParaRPr lang="ru-RU" dirty="0"/>
          </a:p>
        </p:txBody>
      </p:sp>
      <p:sp>
        <p:nvSpPr>
          <p:cNvPr id="3" name="Содержимое 2"/>
          <p:cNvSpPr>
            <a:spLocks noGrp="1"/>
          </p:cNvSpPr>
          <p:nvPr>
            <p:ph idx="1"/>
          </p:nvPr>
        </p:nvSpPr>
        <p:spPr/>
        <p:txBody>
          <a:bodyPr>
            <a:normAutofit fontScale="70000" lnSpcReduction="20000"/>
          </a:bodyPr>
          <a:lstStyle/>
          <a:p>
            <a:pPr fontAlgn="auto">
              <a:spcAft>
                <a:spcPts val="0"/>
              </a:spcAft>
              <a:buFont typeface="Wingdings 2"/>
              <a:buChar char=""/>
              <a:defRPr/>
            </a:pPr>
            <a:r>
              <a:rPr lang="ru-RU" dirty="0" smtClean="0"/>
              <a:t>на </a:t>
            </a:r>
            <a:r>
              <a:rPr lang="ru-RU" dirty="0" err="1" smtClean="0"/>
              <a:t>сьогоднішній</a:t>
            </a:r>
            <a:r>
              <a:rPr lang="ru-RU" dirty="0" smtClean="0"/>
              <a:t> день 55% (2500 </a:t>
            </a:r>
            <a:r>
              <a:rPr lang="ru-RU" dirty="0" err="1" smtClean="0"/>
              <a:t>пам’ятників</a:t>
            </a:r>
            <a:r>
              <a:rPr lang="ru-RU" dirty="0" smtClean="0"/>
              <a:t> </a:t>
            </a:r>
            <a:r>
              <a:rPr lang="ru-RU" dirty="0" err="1" smtClean="0"/>
              <a:t>і</a:t>
            </a:r>
            <a:r>
              <a:rPr lang="ru-RU" dirty="0" smtClean="0"/>
              <a:t> </a:t>
            </a:r>
            <a:r>
              <a:rPr lang="ru-RU" dirty="0" err="1" smtClean="0"/>
              <a:t>понад</a:t>
            </a:r>
            <a:r>
              <a:rPr lang="ru-RU" dirty="0" smtClean="0"/>
              <a:t> 60 </a:t>
            </a:r>
            <a:r>
              <a:rPr lang="ru-RU" dirty="0" err="1" smtClean="0"/>
              <a:t>музеїв</a:t>
            </a:r>
            <a:r>
              <a:rPr lang="ru-RU" dirty="0" smtClean="0"/>
              <a:t>) </a:t>
            </a:r>
            <a:r>
              <a:rPr lang="ru-RU" dirty="0" err="1" smtClean="0"/>
              <a:t>всіх</a:t>
            </a:r>
            <a:r>
              <a:rPr lang="ru-RU" dirty="0" smtClean="0"/>
              <a:t> </a:t>
            </a:r>
            <a:r>
              <a:rPr lang="ru-RU" dirty="0" err="1" smtClean="0"/>
              <a:t>історичних</a:t>
            </a:r>
            <a:r>
              <a:rPr lang="ru-RU" dirty="0" smtClean="0"/>
              <a:t> </a:t>
            </a:r>
            <a:r>
              <a:rPr lang="ru-RU" dirty="0" err="1" smtClean="0"/>
              <a:t>пам’яток</a:t>
            </a:r>
            <a:r>
              <a:rPr lang="ru-RU" dirty="0" smtClean="0"/>
              <a:t> </a:t>
            </a:r>
            <a:r>
              <a:rPr lang="ru-RU" dirty="0" err="1" smtClean="0"/>
              <a:t>України</a:t>
            </a:r>
            <a:r>
              <a:rPr lang="ru-RU" dirty="0" smtClean="0"/>
              <a:t> </a:t>
            </a:r>
            <a:r>
              <a:rPr lang="ru-RU" dirty="0" err="1" smtClean="0"/>
              <a:t>перебувають</a:t>
            </a:r>
            <a:r>
              <a:rPr lang="ru-RU" dirty="0" smtClean="0"/>
              <a:t> у </a:t>
            </a:r>
            <a:r>
              <a:rPr lang="ru-RU" dirty="0" err="1" smtClean="0"/>
              <a:t>Львові</a:t>
            </a:r>
            <a:r>
              <a:rPr lang="ru-RU" dirty="0" smtClean="0"/>
              <a:t>;</a:t>
            </a:r>
          </a:p>
          <a:p>
            <a:pPr fontAlgn="auto">
              <a:spcAft>
                <a:spcPts val="0"/>
              </a:spcAft>
              <a:buFont typeface="Wingdings 2"/>
              <a:buChar char=""/>
              <a:defRPr/>
            </a:pPr>
            <a:r>
              <a:rPr lang="ru-RU" dirty="0" smtClean="0"/>
              <a:t>тут </a:t>
            </a:r>
            <a:r>
              <a:rPr lang="ru-RU" dirty="0" err="1" smtClean="0"/>
              <a:t>більше</a:t>
            </a:r>
            <a:r>
              <a:rPr lang="ru-RU" dirty="0" smtClean="0"/>
              <a:t> 120 </a:t>
            </a:r>
            <a:r>
              <a:rPr lang="ru-RU" dirty="0" err="1" smtClean="0"/>
              <a:t>храмів</a:t>
            </a:r>
            <a:r>
              <a:rPr lang="ru-RU" dirty="0" smtClean="0"/>
              <a:t>, </a:t>
            </a:r>
            <a:r>
              <a:rPr lang="ru-RU" dirty="0" err="1" smtClean="0"/>
              <a:t>що</a:t>
            </a:r>
            <a:r>
              <a:rPr lang="ru-RU" dirty="0" smtClean="0"/>
              <a:t> належать </a:t>
            </a:r>
            <a:r>
              <a:rPr lang="ru-RU" dirty="0" err="1" smtClean="0"/>
              <a:t>більше</a:t>
            </a:r>
            <a:r>
              <a:rPr lang="ru-RU" dirty="0" smtClean="0"/>
              <a:t> 20 </a:t>
            </a:r>
            <a:r>
              <a:rPr lang="ru-RU" dirty="0" err="1" smtClean="0"/>
              <a:t>конфесій</a:t>
            </a:r>
            <a:r>
              <a:rPr lang="ru-RU" dirty="0" smtClean="0"/>
              <a:t>;</a:t>
            </a:r>
          </a:p>
          <a:p>
            <a:pPr fontAlgn="auto">
              <a:spcAft>
                <a:spcPts val="0"/>
              </a:spcAft>
              <a:buFont typeface="Wingdings 2"/>
              <a:buChar char=""/>
              <a:defRPr/>
            </a:pPr>
            <a:r>
              <a:rPr lang="ru-RU" dirty="0" err="1" smtClean="0"/>
              <a:t>щорічно</a:t>
            </a:r>
            <a:r>
              <a:rPr lang="ru-RU" dirty="0" smtClean="0"/>
              <a:t> у </a:t>
            </a:r>
            <a:r>
              <a:rPr lang="ru-RU" dirty="0" err="1" smtClean="0"/>
              <a:t>Львові</a:t>
            </a:r>
            <a:r>
              <a:rPr lang="ru-RU" dirty="0" smtClean="0"/>
              <a:t> </a:t>
            </a:r>
            <a:r>
              <a:rPr lang="ru-RU" dirty="0" err="1" smtClean="0"/>
              <a:t>відбувається</a:t>
            </a:r>
            <a:r>
              <a:rPr lang="ru-RU" dirty="0" smtClean="0"/>
              <a:t> </a:t>
            </a:r>
            <a:r>
              <a:rPr lang="ru-RU" dirty="0" err="1" smtClean="0"/>
              <a:t>понад</a:t>
            </a:r>
            <a:r>
              <a:rPr lang="ru-RU" dirty="0" smtClean="0"/>
              <a:t> 100 </a:t>
            </a:r>
            <a:r>
              <a:rPr lang="ru-RU" dirty="0" err="1" smtClean="0"/>
              <a:t>фестивалів</a:t>
            </a:r>
            <a:r>
              <a:rPr lang="ru-RU" dirty="0" smtClean="0"/>
              <a:t>: </a:t>
            </a:r>
            <a:r>
              <a:rPr lang="ru-RU" dirty="0" err="1" smtClean="0"/>
              <a:t>найбільш</a:t>
            </a:r>
            <a:r>
              <a:rPr lang="ru-RU" dirty="0" smtClean="0"/>
              <a:t> </a:t>
            </a:r>
            <a:r>
              <a:rPr lang="ru-RU" dirty="0" err="1" smtClean="0"/>
              <a:t>знамениті</a:t>
            </a:r>
            <a:r>
              <a:rPr lang="ru-RU" dirty="0" smtClean="0"/>
              <a:t> </a:t>
            </a:r>
            <a:r>
              <a:rPr lang="ru-RU" dirty="0" err="1" smtClean="0"/>
              <a:t>фестивалі</a:t>
            </a:r>
            <a:r>
              <a:rPr lang="ru-RU" dirty="0" smtClean="0"/>
              <a:t> </a:t>
            </a:r>
            <a:r>
              <a:rPr lang="ru-RU" dirty="0" err="1" smtClean="0"/>
              <a:t>класичної</a:t>
            </a:r>
            <a:r>
              <a:rPr lang="ru-RU" dirty="0" smtClean="0"/>
              <a:t> </a:t>
            </a:r>
            <a:r>
              <a:rPr lang="ru-RU" dirty="0" err="1" smtClean="0"/>
              <a:t>музики</a:t>
            </a:r>
            <a:r>
              <a:rPr lang="ru-RU" dirty="0" smtClean="0"/>
              <a:t>, джазу, </a:t>
            </a:r>
            <a:r>
              <a:rPr lang="ru-RU" dirty="0" err="1" smtClean="0"/>
              <a:t>вуличного</a:t>
            </a:r>
            <a:r>
              <a:rPr lang="ru-RU" dirty="0" smtClean="0"/>
              <a:t> театру, </a:t>
            </a:r>
            <a:r>
              <a:rPr lang="ru-RU" dirty="0" err="1" smtClean="0"/>
              <a:t>кави</a:t>
            </a:r>
            <a:r>
              <a:rPr lang="ru-RU" dirty="0" smtClean="0"/>
              <a:t>, </a:t>
            </a:r>
            <a:r>
              <a:rPr lang="ru-RU" dirty="0" err="1" smtClean="0"/>
              <a:t>пампуха</a:t>
            </a:r>
            <a:r>
              <a:rPr lang="ru-RU" dirty="0" smtClean="0"/>
              <a:t> </a:t>
            </a:r>
            <a:r>
              <a:rPr lang="ru-RU" dirty="0" err="1" smtClean="0"/>
              <a:t>і</a:t>
            </a:r>
            <a:r>
              <a:rPr lang="ru-RU" dirty="0" smtClean="0"/>
              <a:t> шоколаду.</a:t>
            </a:r>
          </a:p>
          <a:p>
            <a:pPr fontAlgn="auto">
              <a:spcAft>
                <a:spcPts val="0"/>
              </a:spcAft>
              <a:buFont typeface="Wingdings 2"/>
              <a:buChar char=""/>
              <a:defRPr/>
            </a:pPr>
            <a:r>
              <a:rPr lang="ru-RU" dirty="0" err="1" smtClean="0"/>
              <a:t>саме</a:t>
            </a:r>
            <a:r>
              <a:rPr lang="ru-RU" dirty="0" smtClean="0"/>
              <a:t> тут </a:t>
            </a:r>
            <a:r>
              <a:rPr lang="ru-RU" dirty="0" err="1" smtClean="0"/>
              <a:t>створюють</a:t>
            </a:r>
            <a:r>
              <a:rPr lang="ru-RU" dirty="0" smtClean="0"/>
              <a:t> </a:t>
            </a:r>
            <a:r>
              <a:rPr lang="ru-RU" dirty="0" err="1" smtClean="0"/>
              <a:t>програмне</a:t>
            </a:r>
            <a:r>
              <a:rPr lang="ru-RU" dirty="0" smtClean="0"/>
              <a:t> </a:t>
            </a:r>
            <a:r>
              <a:rPr lang="ru-RU" dirty="0" err="1" smtClean="0"/>
              <a:t>забезпечення</a:t>
            </a:r>
            <a:r>
              <a:rPr lang="ru-RU" dirty="0" smtClean="0"/>
              <a:t> для </a:t>
            </a:r>
            <a:r>
              <a:rPr lang="ru-RU" dirty="0" err="1" smtClean="0"/>
              <a:t>багатьох</a:t>
            </a:r>
            <a:r>
              <a:rPr lang="ru-RU" dirty="0" smtClean="0"/>
              <a:t> </a:t>
            </a:r>
            <a:r>
              <a:rPr lang="ru-RU" dirty="0" err="1" smtClean="0"/>
              <a:t>голлівудських</a:t>
            </a:r>
            <a:r>
              <a:rPr lang="ru-RU" dirty="0" smtClean="0"/>
              <a:t> </a:t>
            </a:r>
            <a:r>
              <a:rPr lang="ru-RU" dirty="0" err="1" smtClean="0"/>
              <a:t>фільмів</a:t>
            </a:r>
            <a:r>
              <a:rPr lang="ru-RU" dirty="0" smtClean="0"/>
              <a:t>: </a:t>
            </a:r>
            <a:r>
              <a:rPr lang="ru-RU" dirty="0" err="1" smtClean="0"/>
              <a:t>наприклад</a:t>
            </a:r>
            <a:r>
              <a:rPr lang="ru-RU" dirty="0" smtClean="0"/>
              <a:t>, </a:t>
            </a:r>
            <a:r>
              <a:rPr lang="ru-RU" dirty="0" err="1" smtClean="0"/>
              <a:t>спецефекти</a:t>
            </a:r>
            <a:r>
              <a:rPr lang="ru-RU" dirty="0" smtClean="0"/>
              <a:t> </a:t>
            </a:r>
            <a:r>
              <a:rPr lang="ru-RU" dirty="0" err="1" smtClean="0"/>
              <a:t>для</a:t>
            </a:r>
            <a:r>
              <a:rPr lang="ru-RU" dirty="0" smtClean="0"/>
              <a:t> «</a:t>
            </a:r>
            <a:r>
              <a:rPr lang="ru-RU" dirty="0" err="1" smtClean="0"/>
              <a:t>Спайдермена</a:t>
            </a:r>
            <a:r>
              <a:rPr lang="ru-RU" dirty="0" smtClean="0"/>
              <a:t>», «</a:t>
            </a:r>
            <a:r>
              <a:rPr lang="ru-RU" dirty="0" err="1" smtClean="0"/>
              <a:t>Гаррі</a:t>
            </a:r>
            <a:r>
              <a:rPr lang="ru-RU" dirty="0" smtClean="0"/>
              <a:t> </a:t>
            </a:r>
            <a:r>
              <a:rPr lang="ru-RU" dirty="0" err="1" smtClean="0"/>
              <a:t>Поттера</a:t>
            </a:r>
            <a:r>
              <a:rPr lang="ru-RU" dirty="0" smtClean="0"/>
              <a:t>», «</a:t>
            </a:r>
            <a:r>
              <a:rPr lang="ru-RU" dirty="0" err="1" smtClean="0"/>
              <a:t>Халка</a:t>
            </a:r>
            <a:r>
              <a:rPr lang="ru-RU" dirty="0" smtClean="0"/>
              <a:t>» та </a:t>
            </a:r>
            <a:r>
              <a:rPr lang="ru-RU" dirty="0" err="1" smtClean="0"/>
              <a:t>інших</a:t>
            </a:r>
            <a:r>
              <a:rPr lang="ru-RU" dirty="0" smtClean="0"/>
              <a:t> </a:t>
            </a:r>
            <a:r>
              <a:rPr lang="ru-RU" dirty="0" err="1" smtClean="0"/>
              <a:t>фільмів</a:t>
            </a:r>
            <a:r>
              <a:rPr lang="ru-RU" dirty="0" smtClean="0"/>
              <a:t> </a:t>
            </a:r>
            <a:r>
              <a:rPr lang="ru-RU" dirty="0" err="1" smtClean="0"/>
              <a:t>були</a:t>
            </a:r>
            <a:r>
              <a:rPr lang="ru-RU" dirty="0" smtClean="0"/>
              <a:t> </a:t>
            </a:r>
            <a:r>
              <a:rPr lang="ru-RU" dirty="0" err="1" smtClean="0"/>
              <a:t>створені</a:t>
            </a:r>
            <a:r>
              <a:rPr lang="ru-RU" dirty="0" smtClean="0"/>
              <a:t> </a:t>
            </a:r>
            <a:r>
              <a:rPr lang="ru-RU" dirty="0" err="1" smtClean="0"/>
              <a:t>саме</a:t>
            </a:r>
            <a:r>
              <a:rPr lang="ru-RU" dirty="0" smtClean="0"/>
              <a:t> тут;</a:t>
            </a:r>
          </a:p>
          <a:p>
            <a:pPr fontAlgn="auto">
              <a:spcAft>
                <a:spcPts val="0"/>
              </a:spcAft>
              <a:buFont typeface="Wingdings 2"/>
              <a:buChar char=""/>
              <a:defRPr/>
            </a:pPr>
            <a:r>
              <a:rPr lang="ru-RU" dirty="0" smtClean="0"/>
              <a:t>тут </a:t>
            </a:r>
            <a:r>
              <a:rPr lang="ru-RU" dirty="0" err="1" smtClean="0"/>
              <a:t>дуже</a:t>
            </a:r>
            <a:r>
              <a:rPr lang="ru-RU" dirty="0" smtClean="0"/>
              <a:t> </a:t>
            </a:r>
            <a:r>
              <a:rPr lang="ru-RU" dirty="0" err="1" smtClean="0"/>
              <a:t>багато</a:t>
            </a:r>
            <a:r>
              <a:rPr lang="ru-RU" dirty="0" smtClean="0"/>
              <a:t> </a:t>
            </a:r>
            <a:r>
              <a:rPr lang="ru-RU" dirty="0" err="1" smtClean="0"/>
              <a:t>молоді</a:t>
            </a:r>
            <a:r>
              <a:rPr lang="ru-RU" dirty="0" smtClean="0"/>
              <a:t>: </a:t>
            </a:r>
            <a:r>
              <a:rPr lang="ru-RU" dirty="0" err="1" smtClean="0"/>
              <a:t>кожен</a:t>
            </a:r>
            <a:r>
              <a:rPr lang="ru-RU" dirty="0" smtClean="0"/>
              <a:t> </a:t>
            </a:r>
            <a:r>
              <a:rPr lang="ru-RU" dirty="0" err="1" smtClean="0"/>
              <a:t>п’ятий</a:t>
            </a:r>
            <a:r>
              <a:rPr lang="ru-RU" dirty="0" smtClean="0"/>
              <a:t> у </a:t>
            </a:r>
            <a:r>
              <a:rPr lang="ru-RU" dirty="0" err="1" smtClean="0"/>
              <a:t>цьому</a:t>
            </a:r>
            <a:r>
              <a:rPr lang="ru-RU" dirty="0" smtClean="0"/>
              <a:t> </a:t>
            </a:r>
            <a:r>
              <a:rPr lang="ru-RU" dirty="0" err="1" smtClean="0"/>
              <a:t>місті</a:t>
            </a:r>
            <a:r>
              <a:rPr lang="ru-RU" dirty="0" smtClean="0"/>
              <a:t> — </a:t>
            </a:r>
            <a:r>
              <a:rPr lang="ru-RU" dirty="0" err="1" smtClean="0"/>
              <a:t>це</a:t>
            </a:r>
            <a:r>
              <a:rPr lang="ru-RU" dirty="0" smtClean="0"/>
              <a:t> студент (у </a:t>
            </a:r>
            <a:r>
              <a:rPr lang="ru-RU" dirty="0" err="1" smtClean="0"/>
              <a:t>Львові</a:t>
            </a:r>
            <a:r>
              <a:rPr lang="ru-RU" dirty="0" smtClean="0"/>
              <a:t> 26 </a:t>
            </a:r>
            <a:r>
              <a:rPr lang="ru-RU" dirty="0" err="1" smtClean="0"/>
              <a:t>університетів</a:t>
            </a:r>
            <a:r>
              <a:rPr lang="ru-RU" dirty="0" smtClean="0"/>
              <a:t>);</a:t>
            </a:r>
          </a:p>
          <a:p>
            <a:pPr fontAlgn="auto">
              <a:spcAft>
                <a:spcPts val="0"/>
              </a:spcAft>
              <a:buFont typeface="Wingdings 2"/>
              <a:buChar char=""/>
              <a:defRPr/>
            </a:pPr>
            <a:r>
              <a:rPr lang="ru-RU" dirty="0" err="1" smtClean="0"/>
              <a:t>сучасне</a:t>
            </a:r>
            <a:r>
              <a:rPr lang="ru-RU" dirty="0" smtClean="0"/>
              <a:t> </a:t>
            </a:r>
            <a:r>
              <a:rPr lang="ru-RU" dirty="0" err="1" smtClean="0"/>
              <a:t>місце</a:t>
            </a:r>
            <a:r>
              <a:rPr lang="ru-RU" dirty="0" smtClean="0"/>
              <a:t> </a:t>
            </a:r>
            <a:r>
              <a:rPr lang="ru-RU" dirty="0" err="1" smtClean="0"/>
              <a:t>розташування</a:t>
            </a:r>
            <a:r>
              <a:rPr lang="ru-RU" dirty="0" smtClean="0"/>
              <a:t> Львова </a:t>
            </a:r>
            <a:r>
              <a:rPr lang="ru-RU" dirty="0" err="1" smtClean="0"/>
              <a:t>справді</a:t>
            </a:r>
            <a:r>
              <a:rPr lang="ru-RU" dirty="0" smtClean="0"/>
              <a:t> </a:t>
            </a:r>
            <a:r>
              <a:rPr lang="ru-RU" dirty="0" err="1" smtClean="0"/>
              <a:t>дивовижне</a:t>
            </a:r>
            <a:r>
              <a:rPr lang="ru-RU" dirty="0" smtClean="0"/>
              <a:t>: </a:t>
            </a:r>
            <a:r>
              <a:rPr lang="ru-RU" dirty="0" err="1" smtClean="0"/>
              <a:t>воно</a:t>
            </a:r>
            <a:r>
              <a:rPr lang="ru-RU" dirty="0" smtClean="0"/>
              <a:t> </a:t>
            </a:r>
            <a:r>
              <a:rPr lang="ru-RU" dirty="0" err="1" smtClean="0"/>
              <a:t>знаходиться</a:t>
            </a:r>
            <a:r>
              <a:rPr lang="ru-RU" dirty="0" smtClean="0"/>
              <a:t> на </a:t>
            </a:r>
            <a:r>
              <a:rPr lang="ru-RU" dirty="0" err="1" smtClean="0"/>
              <a:t>рівній</a:t>
            </a:r>
            <a:r>
              <a:rPr lang="ru-RU" dirty="0" smtClean="0"/>
              <a:t> </a:t>
            </a:r>
            <a:r>
              <a:rPr lang="ru-RU" dirty="0" err="1" smtClean="0"/>
              <a:t>відстані</a:t>
            </a:r>
            <a:r>
              <a:rPr lang="ru-RU" dirty="0" smtClean="0"/>
              <a:t> (у 500 км) </a:t>
            </a:r>
            <a:r>
              <a:rPr lang="ru-RU" dirty="0" err="1" smtClean="0"/>
              <a:t>від</a:t>
            </a:r>
            <a:r>
              <a:rPr lang="ru-RU" dirty="0" smtClean="0"/>
              <a:t> </a:t>
            </a:r>
            <a:r>
              <a:rPr lang="ru-RU" dirty="0" err="1" smtClean="0"/>
              <a:t>трьох</a:t>
            </a:r>
            <a:r>
              <a:rPr lang="ru-RU" dirty="0" smtClean="0"/>
              <a:t> </a:t>
            </a:r>
            <a:r>
              <a:rPr lang="ru-RU" dirty="0" err="1" smtClean="0"/>
              <a:t>столиць</a:t>
            </a:r>
            <a:r>
              <a:rPr lang="ru-RU" dirty="0" smtClean="0"/>
              <a:t>: </a:t>
            </a:r>
            <a:r>
              <a:rPr lang="ru-RU" dirty="0" err="1" smtClean="0"/>
              <a:t>Варшави</a:t>
            </a:r>
            <a:r>
              <a:rPr lang="ru-RU" dirty="0" smtClean="0"/>
              <a:t> (</a:t>
            </a:r>
            <a:r>
              <a:rPr lang="ru-RU" dirty="0" err="1" smtClean="0"/>
              <a:t>Польща</a:t>
            </a:r>
            <a:r>
              <a:rPr lang="ru-RU" dirty="0" smtClean="0"/>
              <a:t>), </a:t>
            </a:r>
            <a:r>
              <a:rPr lang="ru-RU" dirty="0" err="1" smtClean="0"/>
              <a:t>Києва</a:t>
            </a:r>
            <a:r>
              <a:rPr lang="ru-RU" dirty="0" smtClean="0"/>
              <a:t> (</a:t>
            </a:r>
            <a:r>
              <a:rPr lang="ru-RU" dirty="0" err="1" smtClean="0"/>
              <a:t>Україна</a:t>
            </a:r>
            <a:r>
              <a:rPr lang="ru-RU" dirty="0" smtClean="0"/>
              <a:t>) </a:t>
            </a:r>
            <a:r>
              <a:rPr lang="ru-RU" dirty="0" err="1" smtClean="0"/>
              <a:t>і</a:t>
            </a:r>
            <a:r>
              <a:rPr lang="ru-RU" dirty="0" smtClean="0"/>
              <a:t> Будапешта (</a:t>
            </a:r>
            <a:r>
              <a:rPr lang="ru-RU" dirty="0" err="1" smtClean="0"/>
              <a:t>Угорщина</a:t>
            </a:r>
            <a:r>
              <a:rPr lang="ru-RU" dirty="0" smtClean="0"/>
              <a:t>).</a:t>
            </a:r>
          </a:p>
          <a:p>
            <a:pPr fontAlgn="auto">
              <a:spcAft>
                <a:spcPts val="0"/>
              </a:spcAft>
              <a:buFont typeface="Wingdings 2"/>
              <a:buChar char=""/>
              <a:defRPr/>
            </a:pP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Рисунок 10" descr="10.jpg"/>
          <p:cNvPicPr>
            <a:picLocks noChangeAspect="1"/>
          </p:cNvPicPr>
          <p:nvPr/>
        </p:nvPicPr>
        <p:blipFill>
          <a:blip r:embed="rId2"/>
          <a:srcRect/>
          <a:stretch>
            <a:fillRect/>
          </a:stretch>
        </p:blipFill>
        <p:spPr bwMode="auto">
          <a:xfrm>
            <a:off x="250825" y="404813"/>
            <a:ext cx="4213225" cy="6219825"/>
          </a:xfrm>
          <a:prstGeom prst="rect">
            <a:avLst/>
          </a:prstGeom>
          <a:noFill/>
          <a:ln w="9525">
            <a:noFill/>
            <a:miter lim="800000"/>
            <a:headEnd/>
            <a:tailEnd/>
          </a:ln>
        </p:spPr>
      </p:pic>
      <p:sp>
        <p:nvSpPr>
          <p:cNvPr id="101378" name="Содержимое 11"/>
          <p:cNvSpPr>
            <a:spLocks noGrp="1"/>
          </p:cNvSpPr>
          <p:nvPr>
            <p:ph sz="half" idx="1"/>
          </p:nvPr>
        </p:nvSpPr>
        <p:spPr>
          <a:xfrm>
            <a:off x="4427538" y="188913"/>
            <a:ext cx="4716462" cy="6669087"/>
          </a:xfrm>
        </p:spPr>
        <p:txBody>
          <a:bodyPr/>
          <a:lstStyle/>
          <a:p>
            <a:r>
              <a:rPr lang="uk-UA" sz="1800" smtClean="0"/>
              <a:t>Львів названо на честь князя Лева Даниловича, тому однією з найбільш розповсюджених його назв є </a:t>
            </a:r>
            <a:r>
              <a:rPr lang="ru-RU" sz="1800" smtClean="0"/>
              <a:t> «Місто Лева».  Протягом своєї історії Львів жодного разу не змінював  цієї назви. Час від часу вживаються такі назви  як «місто сплячих левів», «Королівське місто», «Перлина корони Європи», «Місто-музей», «столиця Галичини», «маленький Париж», «маленький Відень»,«Нова туристична Мекка в Східній Європі»,«український П'ємонт», «культурна столиця України». А й справді , це місто з вузенькими європейськими вуличками , де зберіглася історія українського народу з  особливим говіром -  львівська ґвара  та різними легендами записаних у збірці «Легенди старого Львова» </a:t>
            </a:r>
            <a:r>
              <a:rPr lang="ru-RU" sz="1800" u="sng" smtClean="0"/>
              <a:t>Юрія Винничука ,«Ль</a:t>
            </a:r>
            <a:r>
              <a:rPr lang="ru-RU" sz="1800" smtClean="0"/>
              <a:t>вівським культом кави» та «чоколади» робить його особливим та неповторним.</a:t>
            </a:r>
          </a:p>
          <a:p>
            <a:endParaRPr lang="ru-RU" sz="18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3403104" cy="883568"/>
          </a:xfrm>
        </p:spPr>
        <p:txBody>
          <a:bodyPr/>
          <a:lstStyle/>
          <a:p>
            <a:pPr fontAlgn="auto">
              <a:spcAft>
                <a:spcPts val="0"/>
              </a:spcAft>
              <a:defRPr/>
            </a:pPr>
            <a:r>
              <a:rPr lang="uk-UA" dirty="0" smtClean="0"/>
              <a:t>Традиції</a:t>
            </a:r>
            <a:endParaRPr lang="ru-RU" dirty="0"/>
          </a:p>
        </p:txBody>
      </p:sp>
      <p:sp>
        <p:nvSpPr>
          <p:cNvPr id="102402" name="Содержимое 2"/>
          <p:cNvSpPr>
            <a:spLocks noGrp="1"/>
          </p:cNvSpPr>
          <p:nvPr>
            <p:ph idx="1"/>
          </p:nvPr>
        </p:nvSpPr>
        <p:spPr>
          <a:xfrm>
            <a:off x="250825" y="1268413"/>
            <a:ext cx="4033838" cy="5256212"/>
          </a:xfrm>
        </p:spPr>
        <p:txBody>
          <a:bodyPr/>
          <a:lstStyle/>
          <a:p>
            <a:r>
              <a:rPr lang="ru-RU" sz="1800" smtClean="0"/>
              <a:t>Наприкінці 19 — на початку 20 століття розповсюдженою у Львові була субкультура батярів— авантюристів і гульвіс, які з часом набули кумедних рис. Вона стала причиною формування міського фольклору, який ще називають батярським. Львівський міський фольклор в основному складає батярські пісні (найвідоміша — неофіційний гімн міста «Тильку ви Львові») та легенди . З 2000-х років для відродження батярських традицій у Львові щорічно, 1 травня, проводять </a:t>
            </a:r>
            <a:r>
              <a:rPr lang="ru-RU" sz="1800" u="sng" smtClean="0"/>
              <a:t>День батяра</a:t>
            </a:r>
            <a:r>
              <a:rPr lang="ru-RU" sz="1800" smtClean="0"/>
              <a:t>.</a:t>
            </a:r>
          </a:p>
        </p:txBody>
      </p:sp>
      <p:pic>
        <p:nvPicPr>
          <p:cNvPr id="102403" name="Рисунок 3" descr="220px-ВП_День_батяра_2.jpg"/>
          <p:cNvPicPr>
            <a:picLocks noChangeAspect="1"/>
          </p:cNvPicPr>
          <p:nvPr/>
        </p:nvPicPr>
        <p:blipFill>
          <a:blip r:embed="rId2"/>
          <a:srcRect/>
          <a:stretch>
            <a:fillRect/>
          </a:stretch>
        </p:blipFill>
        <p:spPr bwMode="auto">
          <a:xfrm>
            <a:off x="5076825" y="981075"/>
            <a:ext cx="3503613" cy="5256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Рисунок 3" descr="na_kavu_do_lvova.jpg"/>
          <p:cNvPicPr>
            <a:picLocks noChangeAspect="1"/>
          </p:cNvPicPr>
          <p:nvPr/>
        </p:nvPicPr>
        <p:blipFill>
          <a:blip r:embed="rId2"/>
          <a:srcRect/>
          <a:stretch>
            <a:fillRect/>
          </a:stretch>
        </p:blipFill>
        <p:spPr bwMode="auto">
          <a:xfrm>
            <a:off x="539750" y="4005263"/>
            <a:ext cx="3271838" cy="2663825"/>
          </a:xfrm>
          <a:prstGeom prst="rect">
            <a:avLst/>
          </a:prstGeom>
          <a:noFill/>
          <a:ln w="9525">
            <a:noFill/>
            <a:miter lim="800000"/>
            <a:headEnd/>
            <a:tailEnd/>
          </a:ln>
        </p:spPr>
      </p:pic>
      <p:pic>
        <p:nvPicPr>
          <p:cNvPr id="103426" name="Рисунок 7" descr="11791.jpg"/>
          <p:cNvPicPr>
            <a:picLocks noChangeAspect="1"/>
          </p:cNvPicPr>
          <p:nvPr/>
        </p:nvPicPr>
        <p:blipFill>
          <a:blip r:embed="rId3"/>
          <a:srcRect/>
          <a:stretch>
            <a:fillRect/>
          </a:stretch>
        </p:blipFill>
        <p:spPr bwMode="auto">
          <a:xfrm>
            <a:off x="5076825" y="188913"/>
            <a:ext cx="3887788" cy="3887787"/>
          </a:xfrm>
          <a:prstGeom prst="rect">
            <a:avLst/>
          </a:prstGeom>
          <a:noFill/>
          <a:ln w="9525">
            <a:noFill/>
            <a:miter lim="800000"/>
            <a:headEnd/>
            <a:tailEnd/>
          </a:ln>
        </p:spPr>
      </p:pic>
      <p:sp>
        <p:nvSpPr>
          <p:cNvPr id="103427" name="Прямоугольник 2"/>
          <p:cNvSpPr>
            <a:spLocks noChangeArrowheads="1"/>
          </p:cNvSpPr>
          <p:nvPr/>
        </p:nvSpPr>
        <p:spPr bwMode="auto">
          <a:xfrm>
            <a:off x="0" y="260350"/>
            <a:ext cx="5651500" cy="3786188"/>
          </a:xfrm>
          <a:prstGeom prst="rect">
            <a:avLst/>
          </a:prstGeom>
          <a:noFill/>
          <a:ln w="9525">
            <a:noFill/>
            <a:miter lim="800000"/>
            <a:headEnd/>
            <a:tailEnd/>
          </a:ln>
        </p:spPr>
        <p:txBody>
          <a:bodyPr>
            <a:spAutoFit/>
          </a:bodyPr>
          <a:lstStyle/>
          <a:p>
            <a:r>
              <a:rPr lang="ru-RU" sz="2400"/>
              <a:t>Давньою міською традицією є споживання кави. «Львівський культ кави» широко відомий за межами міста. Вважається, що кожен «правдивий львів'янин» має принаймні раз на день пити каву. В центрі міста безліч кав'ярень, якими прокладені чисельні туристичні маршрути; щороку проводить сяміське свято «На каву до Львова</a:t>
            </a:r>
            <a:r>
              <a:rPr lang="ru-RU"/>
              <a:t>», </a:t>
            </a:r>
            <a:r>
              <a:rPr lang="ru-RU" sz="2400"/>
              <a:t>на якому визначають найкращу кав'ярню міста.</a:t>
            </a:r>
            <a:endParaRPr lang="ru-RU" sz="2400">
              <a:solidFill>
                <a:schemeClr val="bg1"/>
              </a:solidFill>
            </a:endParaRPr>
          </a:p>
        </p:txBody>
      </p:sp>
      <p:sp>
        <p:nvSpPr>
          <p:cNvPr id="103428" name="TextBox 8"/>
          <p:cNvSpPr txBox="1">
            <a:spLocks noChangeArrowheads="1"/>
          </p:cNvSpPr>
          <p:nvPr/>
        </p:nvSpPr>
        <p:spPr bwMode="auto">
          <a:xfrm>
            <a:off x="4140200" y="4365625"/>
            <a:ext cx="5003800" cy="2400300"/>
          </a:xfrm>
          <a:prstGeom prst="rect">
            <a:avLst/>
          </a:prstGeom>
          <a:noFill/>
          <a:ln w="9525">
            <a:noFill/>
            <a:miter lim="800000"/>
            <a:headEnd/>
            <a:tailEnd/>
          </a:ln>
        </p:spPr>
        <p:txBody>
          <a:bodyPr>
            <a:spAutoFit/>
          </a:bodyPr>
          <a:lstStyle/>
          <a:p>
            <a:r>
              <a:rPr lang="ru-RU"/>
              <a:t> </a:t>
            </a:r>
            <a:r>
              <a:rPr lang="ru-RU" sz="2200"/>
              <a:t>Іншим продуктом, з яким часто ідентифікують Львів, вважається шоколад. Місцеві жителі називають його «чоколяда». Щороку у місті проводиться традиційне Свято шоколаду, Свято сиру і вина</a:t>
            </a:r>
            <a:r>
              <a:rPr lang="ru-RU" sz="2100"/>
              <a:t>.</a:t>
            </a:r>
            <a:endParaRPr lang="ru-RU" sz="2100">
              <a:solidFill>
                <a:schemeClr val="bg1"/>
              </a:solidFill>
            </a:endParaRPr>
          </a:p>
          <a:p>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457201" y="-26988"/>
            <a:ext cx="5338763" cy="850901"/>
          </a:xfrm>
        </p:spPr>
        <p:txBody>
          <a:bodyPr/>
          <a:lstStyle/>
          <a:p>
            <a:pPr fontAlgn="auto">
              <a:spcAft>
                <a:spcPts val="0"/>
              </a:spcAft>
              <a:defRPr/>
            </a:pPr>
            <a:r>
              <a:rPr lang="uk-UA" sz="4000" dirty="0">
                <a:solidFill>
                  <a:srgbClr val="CC6600"/>
                </a:solidFill>
              </a:rPr>
              <a:t>ЦУКЕРНІ</a:t>
            </a:r>
            <a:endParaRPr lang="ru-RU" sz="4000" dirty="0">
              <a:solidFill>
                <a:srgbClr val="CC6600"/>
              </a:solidFill>
            </a:endParaRPr>
          </a:p>
        </p:txBody>
      </p:sp>
      <p:sp>
        <p:nvSpPr>
          <p:cNvPr id="104450" name="Rectangle 3"/>
          <p:cNvSpPr>
            <a:spLocks noGrp="1" noChangeArrowheads="1"/>
          </p:cNvSpPr>
          <p:nvPr>
            <p:ph idx="1"/>
          </p:nvPr>
        </p:nvSpPr>
        <p:spPr>
          <a:xfrm>
            <a:off x="0" y="1557338"/>
            <a:ext cx="9144000" cy="4924425"/>
          </a:xfrm>
        </p:spPr>
        <p:txBody>
          <a:bodyPr/>
          <a:lstStyle/>
          <a:p>
            <a:pPr>
              <a:buFontTx/>
              <a:buNone/>
            </a:pPr>
            <a:endParaRPr lang="ru-RU" smtClean="0"/>
          </a:p>
          <a:p>
            <a:endParaRPr lang="uk-UA" smtClean="0"/>
          </a:p>
          <a:p>
            <a:endParaRPr lang="ru-RU" smtClean="0"/>
          </a:p>
        </p:txBody>
      </p:sp>
      <p:sp>
        <p:nvSpPr>
          <p:cNvPr id="104451" name="Rectangle 4"/>
          <p:cNvSpPr>
            <a:spLocks noChangeArrowheads="1"/>
          </p:cNvSpPr>
          <p:nvPr/>
        </p:nvSpPr>
        <p:spPr bwMode="auto">
          <a:xfrm>
            <a:off x="0" y="692150"/>
            <a:ext cx="5867400" cy="2376488"/>
          </a:xfrm>
          <a:prstGeom prst="rect">
            <a:avLst/>
          </a:prstGeom>
          <a:noFill/>
          <a:ln w="9525">
            <a:noFill/>
            <a:miter lim="800000"/>
            <a:headEnd/>
            <a:tailEnd/>
          </a:ln>
        </p:spPr>
        <p:txBody>
          <a:bodyPr/>
          <a:lstStyle/>
          <a:p>
            <a:pPr marL="342900" indent="-342900">
              <a:lnSpc>
                <a:spcPct val="80000"/>
              </a:lnSpc>
              <a:spcBef>
                <a:spcPct val="20000"/>
              </a:spcBef>
            </a:pPr>
            <a:r>
              <a:rPr lang="en-US" b="1"/>
              <a:t>     </a:t>
            </a:r>
            <a:r>
              <a:rPr lang="uk-UA" sz="1700"/>
              <a:t>І</a:t>
            </a:r>
            <a:r>
              <a:rPr lang="ru-RU" sz="1700"/>
              <a:t>сторія львівської кави починається з цукерень — закладів, де не подавалися міцні напої і було заборонено курити. Тому вони стали жіночим королівством. </a:t>
            </a:r>
          </a:p>
          <a:p>
            <a:pPr marL="342900" indent="-342900">
              <a:lnSpc>
                <a:spcPct val="80000"/>
              </a:lnSpc>
              <a:spcBef>
                <a:spcPct val="20000"/>
              </a:spcBef>
            </a:pPr>
            <a:r>
              <a:rPr lang="ru-RU" sz="1700"/>
              <a:t>     Європейська традиція поєднувати пиття запашних напоїв зі споживанням вишуканих солодощів так полюбилася львів</a:t>
            </a:r>
            <a:r>
              <a:rPr lang="en-US" sz="1700"/>
              <a:t>’</a:t>
            </a:r>
            <a:r>
              <a:rPr lang="ru-RU" sz="1700"/>
              <a:t>янам, що вже наприкінці ХІХ ст. кількість львівських цукерень успішно конкурувала з кількістю львівських пам'яток архітектури.</a:t>
            </a:r>
            <a:r>
              <a:rPr lang="uk-UA" sz="1700"/>
              <a:t> Сьогодні цукерні залишаються улюбленим місцем для багатьох, де за філіжанкою ароматної кави можна поспілкуватись про своє, про жіноче… і дозволити маленький гріх – СОЛОДОЩІ! </a:t>
            </a:r>
            <a:endParaRPr lang="ru-RU" sz="1700"/>
          </a:p>
        </p:txBody>
      </p:sp>
      <p:pic>
        <p:nvPicPr>
          <p:cNvPr id="104452" name="Picture 5" descr="coffee_box_image"/>
          <p:cNvPicPr>
            <a:picLocks noChangeAspect="1" noChangeArrowheads="1"/>
          </p:cNvPicPr>
          <p:nvPr/>
        </p:nvPicPr>
        <p:blipFill>
          <a:blip r:embed="rId3"/>
          <a:srcRect/>
          <a:stretch>
            <a:fillRect/>
          </a:stretch>
        </p:blipFill>
        <p:spPr bwMode="auto">
          <a:xfrm>
            <a:off x="468313" y="3284538"/>
            <a:ext cx="4967287" cy="3311525"/>
          </a:xfrm>
          <a:prstGeom prst="rect">
            <a:avLst/>
          </a:prstGeom>
          <a:noFill/>
          <a:ln w="9525">
            <a:noFill/>
            <a:miter lim="800000"/>
            <a:headEnd/>
            <a:tailEnd/>
          </a:ln>
        </p:spPr>
      </p:pic>
      <p:pic>
        <p:nvPicPr>
          <p:cNvPr id="104453" name="Picture 9" descr="ingres08"/>
          <p:cNvPicPr>
            <a:picLocks noChangeAspect="1" noChangeArrowheads="1"/>
          </p:cNvPicPr>
          <p:nvPr/>
        </p:nvPicPr>
        <p:blipFill>
          <a:blip r:embed="rId4"/>
          <a:srcRect/>
          <a:stretch>
            <a:fillRect/>
          </a:stretch>
        </p:blipFill>
        <p:spPr bwMode="auto">
          <a:xfrm>
            <a:off x="6011863" y="188913"/>
            <a:ext cx="2952750" cy="3816350"/>
          </a:xfrm>
          <a:prstGeom prst="rect">
            <a:avLst/>
          </a:prstGeom>
          <a:noFill/>
          <a:ln w="9525">
            <a:noFill/>
            <a:miter lim="800000"/>
            <a:headEnd/>
            <a:tailEnd/>
          </a:ln>
        </p:spPr>
      </p:pic>
      <p:sp>
        <p:nvSpPr>
          <p:cNvPr id="104454" name="Rectangle 10"/>
          <p:cNvSpPr>
            <a:spLocks noChangeArrowheads="1"/>
          </p:cNvSpPr>
          <p:nvPr/>
        </p:nvSpPr>
        <p:spPr bwMode="auto">
          <a:xfrm>
            <a:off x="5580063" y="4437063"/>
            <a:ext cx="3563937" cy="2160587"/>
          </a:xfrm>
          <a:prstGeom prst="rect">
            <a:avLst/>
          </a:prstGeom>
          <a:noFill/>
          <a:ln w="9525">
            <a:noFill/>
            <a:miter lim="800000"/>
            <a:headEnd/>
            <a:tailEnd/>
          </a:ln>
        </p:spPr>
        <p:txBody>
          <a:bodyPr/>
          <a:lstStyle/>
          <a:p>
            <a:pPr marL="342900" indent="-342900">
              <a:lnSpc>
                <a:spcPct val="80000"/>
              </a:lnSpc>
              <a:spcBef>
                <a:spcPct val="20000"/>
              </a:spcBef>
            </a:pPr>
            <a:r>
              <a:rPr lang="ru-RU">
                <a:solidFill>
                  <a:schemeClr val="tx2"/>
                </a:solidFill>
              </a:rPr>
              <a:t> </a:t>
            </a:r>
            <a:r>
              <a:rPr lang="ru-RU" sz="2000">
                <a:solidFill>
                  <a:schemeClr val="tx2"/>
                </a:solidFill>
              </a:rPr>
              <a:t>Де найкраща у світі кава? Відповідь на це запитання знайшли вже мільйони людей, які знають, що на каву варто їхати до Львова</a:t>
            </a:r>
            <a:r>
              <a:rPr lang="uk-UA" sz="2000">
                <a:solidFill>
                  <a:schemeClr val="tx2"/>
                </a:solidFill>
              </a:rPr>
              <a:t>. </a:t>
            </a:r>
            <a:r>
              <a:rPr lang="ru-RU" sz="2000">
                <a:solidFill>
                  <a:schemeClr val="tx2"/>
                </a:solidFill>
              </a:rPr>
              <a:t>Львів і кава – речі нероздільні. </a:t>
            </a:r>
            <a:endParaRPr lang="ru-RU" sz="20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100012"/>
            <a:ext cx="8229600" cy="1143001"/>
          </a:xfrm>
        </p:spPr>
        <p:txBody>
          <a:bodyPr/>
          <a:lstStyle/>
          <a:p>
            <a:pPr fontAlgn="auto">
              <a:spcAft>
                <a:spcPts val="0"/>
              </a:spcAft>
              <a:defRPr/>
            </a:pPr>
            <a:r>
              <a:rPr lang="uk-UA" sz="4000">
                <a:solidFill>
                  <a:srgbClr val="CC6600"/>
                </a:solidFill>
                <a:latin typeface="Calibri" pitchFamily="34" charset="0"/>
              </a:rPr>
              <a:t>ІСТОРІЯ ЛЬВІВСЬКОЇ КАВИ</a:t>
            </a:r>
            <a:endParaRPr lang="ru-RU" sz="4000">
              <a:solidFill>
                <a:srgbClr val="CC6600"/>
              </a:solidFill>
              <a:latin typeface="Calibri" pitchFamily="34" charset="0"/>
            </a:endParaRPr>
          </a:p>
        </p:txBody>
      </p:sp>
      <p:sp>
        <p:nvSpPr>
          <p:cNvPr id="106498" name="Rectangle 3"/>
          <p:cNvSpPr>
            <a:spLocks noGrp="1" noChangeArrowheads="1"/>
          </p:cNvSpPr>
          <p:nvPr>
            <p:ph idx="1"/>
          </p:nvPr>
        </p:nvSpPr>
        <p:spPr>
          <a:xfrm>
            <a:off x="3203575" y="765175"/>
            <a:ext cx="5940425" cy="2663825"/>
          </a:xfrm>
        </p:spPr>
        <p:txBody>
          <a:bodyPr/>
          <a:lstStyle/>
          <a:p>
            <a:pPr>
              <a:lnSpc>
                <a:spcPct val="80000"/>
              </a:lnSpc>
              <a:buFontTx/>
              <a:buNone/>
            </a:pPr>
            <a:r>
              <a:rPr lang="ru-RU" sz="1600" smtClean="0">
                <a:latin typeface="Calibri" pitchFamily="34" charset="0"/>
              </a:rPr>
              <a:t>Львів по-справжньому розсмакував цей напій у</a:t>
            </a:r>
          </a:p>
          <a:p>
            <a:pPr>
              <a:lnSpc>
                <a:spcPct val="80000"/>
              </a:lnSpc>
              <a:buFontTx/>
              <a:buNone/>
            </a:pPr>
            <a:r>
              <a:rPr lang="ru-RU" sz="1600" smtClean="0">
                <a:latin typeface="Calibri" pitchFamily="34" charset="0"/>
              </a:rPr>
              <a:t>XVIII ст. До міста кава потрапляла не лише зі </a:t>
            </a:r>
          </a:p>
          <a:p>
            <a:pPr>
              <a:lnSpc>
                <a:spcPct val="80000"/>
              </a:lnSpc>
              <a:buFontTx/>
              <a:buNone/>
            </a:pPr>
            <a:r>
              <a:rPr lang="ru-RU" sz="1600" smtClean="0">
                <a:latin typeface="Calibri" pitchFamily="34" charset="0"/>
              </a:rPr>
              <a:t>Сходу (зокрема, з Туреччини), але й із Заходу – з Відня, </a:t>
            </a:r>
          </a:p>
          <a:p>
            <a:pPr>
              <a:lnSpc>
                <a:spcPct val="80000"/>
              </a:lnSpc>
              <a:buFontTx/>
              <a:buNone/>
            </a:pPr>
            <a:r>
              <a:rPr lang="ru-RU" sz="1600" smtClean="0">
                <a:latin typeface="Calibri" pitchFamily="34" charset="0"/>
              </a:rPr>
              <a:t>де галичанин Юрій Кульчицький 1683 року відкрив </a:t>
            </a:r>
          </a:p>
          <a:p>
            <a:pPr>
              <a:lnSpc>
                <a:spcPct val="80000"/>
              </a:lnSpc>
              <a:buFontTx/>
              <a:buNone/>
            </a:pPr>
            <a:r>
              <a:rPr lang="ru-RU" sz="1600" smtClean="0">
                <a:latin typeface="Calibri" pitchFamily="34" charset="0"/>
              </a:rPr>
              <a:t>кав</a:t>
            </a:r>
            <a:r>
              <a:rPr lang="en-US" sz="1600" smtClean="0">
                <a:latin typeface="Calibri" pitchFamily="34" charset="0"/>
              </a:rPr>
              <a:t>’</a:t>
            </a:r>
            <a:r>
              <a:rPr lang="ru-RU" sz="1600" smtClean="0">
                <a:latin typeface="Calibri" pitchFamily="34" charset="0"/>
              </a:rPr>
              <a:t>ярню «Під синьою фляжкою». Згодом заклад відомого</a:t>
            </a:r>
          </a:p>
          <a:p>
            <a:pPr>
              <a:lnSpc>
                <a:spcPct val="80000"/>
              </a:lnSpc>
              <a:buFontTx/>
              <a:buNone/>
            </a:pPr>
            <a:r>
              <a:rPr lang="ru-RU" sz="1600" smtClean="0">
                <a:latin typeface="Calibri" pitchFamily="34" charset="0"/>
              </a:rPr>
              <a:t>галичанина </a:t>
            </a:r>
            <a:r>
              <a:rPr lang="en-US" sz="1600" smtClean="0">
                <a:latin typeface="Calibri" pitchFamily="34" charset="0"/>
              </a:rPr>
              <a:t>c</a:t>
            </a:r>
            <a:r>
              <a:rPr lang="ru-RU" sz="1600" smtClean="0">
                <a:latin typeface="Calibri" pitchFamily="34" charset="0"/>
              </a:rPr>
              <a:t>творив моду на каву в усій Європі. Замість </a:t>
            </a:r>
          </a:p>
          <a:p>
            <a:pPr>
              <a:lnSpc>
                <a:spcPct val="80000"/>
              </a:lnSpc>
              <a:buFontTx/>
              <a:buNone/>
            </a:pPr>
            <a:r>
              <a:rPr lang="ru-RU" sz="1600" smtClean="0">
                <a:latin typeface="Calibri" pitchFamily="34" charset="0"/>
              </a:rPr>
              <a:t>вивіски тут був почеплений турецький кавник, який згодом</a:t>
            </a:r>
          </a:p>
          <a:p>
            <a:pPr>
              <a:lnSpc>
                <a:spcPct val="80000"/>
              </a:lnSpc>
              <a:buFontTx/>
              <a:buNone/>
            </a:pPr>
            <a:r>
              <a:rPr lang="ru-RU" sz="1600" smtClean="0">
                <a:latin typeface="Calibri" pitchFamily="34" charset="0"/>
              </a:rPr>
              <a:t>став знаком усіх кав</a:t>
            </a:r>
            <a:r>
              <a:rPr lang="en-US" sz="1600" smtClean="0">
                <a:latin typeface="Calibri" pitchFamily="34" charset="0"/>
              </a:rPr>
              <a:t>’</a:t>
            </a:r>
            <a:r>
              <a:rPr lang="ru-RU" sz="1600" smtClean="0">
                <a:latin typeface="Calibri" pitchFamily="34" charset="0"/>
              </a:rPr>
              <a:t>ярень. А віденський скульптор </a:t>
            </a:r>
          </a:p>
          <a:p>
            <a:pPr>
              <a:lnSpc>
                <a:spcPct val="80000"/>
              </a:lnSpc>
              <a:buFontTx/>
              <a:buNone/>
            </a:pPr>
            <a:r>
              <a:rPr lang="ru-RU" sz="1600" smtClean="0">
                <a:latin typeface="Calibri" pitchFamily="34" charset="0"/>
              </a:rPr>
              <a:t>Емануїл Пендель увіковічнив Юрія Кульчицького </a:t>
            </a:r>
          </a:p>
          <a:p>
            <a:pPr>
              <a:lnSpc>
                <a:spcPct val="80000"/>
              </a:lnSpc>
              <a:buFontTx/>
              <a:buNone/>
            </a:pPr>
            <a:r>
              <a:rPr lang="ru-RU" sz="1600" smtClean="0">
                <a:latin typeface="Calibri" pitchFamily="34" charset="0"/>
              </a:rPr>
              <a:t>пам'ятником у столиці Австрії</a:t>
            </a:r>
            <a:r>
              <a:rPr lang="ru-RU" sz="1400" smtClean="0">
                <a:latin typeface="Calibri" pitchFamily="34" charset="0"/>
              </a:rPr>
              <a:t>.</a:t>
            </a:r>
          </a:p>
          <a:p>
            <a:pPr>
              <a:lnSpc>
                <a:spcPct val="80000"/>
              </a:lnSpc>
            </a:pPr>
            <a:endParaRPr lang="ru-RU" sz="1400" smtClean="0">
              <a:latin typeface="Calibri" pitchFamily="34" charset="0"/>
            </a:endParaRPr>
          </a:p>
        </p:txBody>
      </p:sp>
      <p:pic>
        <p:nvPicPr>
          <p:cNvPr id="106499" name="Picture 4" descr="coffee_beans5"/>
          <p:cNvPicPr>
            <a:picLocks noChangeAspect="1" noChangeArrowheads="1"/>
          </p:cNvPicPr>
          <p:nvPr/>
        </p:nvPicPr>
        <p:blipFill>
          <a:blip r:embed="rId2"/>
          <a:srcRect/>
          <a:stretch>
            <a:fillRect/>
          </a:stretch>
        </p:blipFill>
        <p:spPr bwMode="auto">
          <a:xfrm>
            <a:off x="69850" y="908050"/>
            <a:ext cx="3025775" cy="2376488"/>
          </a:xfrm>
          <a:prstGeom prst="rect">
            <a:avLst/>
          </a:prstGeom>
          <a:noFill/>
          <a:ln w="9525">
            <a:noFill/>
            <a:miter lim="800000"/>
            <a:headEnd/>
            <a:tailEnd/>
          </a:ln>
        </p:spPr>
      </p:pic>
      <p:sp>
        <p:nvSpPr>
          <p:cNvPr id="106500" name="Rectangle 6"/>
          <p:cNvSpPr>
            <a:spLocks noChangeArrowheads="1"/>
          </p:cNvSpPr>
          <p:nvPr/>
        </p:nvSpPr>
        <p:spPr bwMode="auto">
          <a:xfrm>
            <a:off x="179388" y="3502025"/>
            <a:ext cx="3960812" cy="3022600"/>
          </a:xfrm>
          <a:prstGeom prst="rect">
            <a:avLst/>
          </a:prstGeom>
          <a:noFill/>
          <a:ln w="9525">
            <a:noFill/>
            <a:miter lim="800000"/>
            <a:headEnd/>
            <a:tailEnd/>
          </a:ln>
        </p:spPr>
        <p:txBody>
          <a:bodyPr/>
          <a:lstStyle/>
          <a:p>
            <a:pPr marL="342900" indent="-342900">
              <a:lnSpc>
                <a:spcPct val="80000"/>
              </a:lnSpc>
              <a:spcBef>
                <a:spcPct val="20000"/>
              </a:spcBef>
              <a:buFontTx/>
              <a:buChar char="•"/>
            </a:pPr>
            <a:endParaRPr lang="ru-RU" sz="1600">
              <a:latin typeface="Arial" charset="0"/>
            </a:endParaRPr>
          </a:p>
        </p:txBody>
      </p:sp>
      <p:sp>
        <p:nvSpPr>
          <p:cNvPr id="106501" name="Rectangle 7"/>
          <p:cNvSpPr>
            <a:spLocks noChangeArrowheads="1"/>
          </p:cNvSpPr>
          <p:nvPr/>
        </p:nvSpPr>
        <p:spPr bwMode="auto">
          <a:xfrm>
            <a:off x="250825" y="3573463"/>
            <a:ext cx="5003800" cy="3284537"/>
          </a:xfrm>
          <a:prstGeom prst="rect">
            <a:avLst/>
          </a:prstGeom>
          <a:noFill/>
          <a:ln w="9525">
            <a:noFill/>
            <a:miter lim="800000"/>
            <a:headEnd/>
            <a:tailEnd/>
          </a:ln>
        </p:spPr>
        <p:txBody>
          <a:bodyPr/>
          <a:lstStyle/>
          <a:p>
            <a:pPr marL="342900" indent="-342900">
              <a:lnSpc>
                <a:spcPct val="80000"/>
              </a:lnSpc>
              <a:spcBef>
                <a:spcPct val="20000"/>
              </a:spcBef>
            </a:pPr>
            <a:endParaRPr lang="ru-RU">
              <a:latin typeface="Arial" charset="0"/>
            </a:endParaRPr>
          </a:p>
          <a:p>
            <a:pPr marL="342900" indent="-342900">
              <a:lnSpc>
                <a:spcPct val="80000"/>
              </a:lnSpc>
              <a:spcBef>
                <a:spcPct val="20000"/>
              </a:spcBef>
              <a:buFontTx/>
              <a:buChar char="•"/>
            </a:pPr>
            <a:endParaRPr lang="ru-RU">
              <a:latin typeface="Arial" charset="0"/>
            </a:endParaRPr>
          </a:p>
        </p:txBody>
      </p:sp>
      <p:sp>
        <p:nvSpPr>
          <p:cNvPr id="106502" name="Rectangle 10"/>
          <p:cNvSpPr>
            <a:spLocks noChangeArrowheads="1"/>
          </p:cNvSpPr>
          <p:nvPr/>
        </p:nvSpPr>
        <p:spPr bwMode="auto">
          <a:xfrm>
            <a:off x="107950" y="3284538"/>
            <a:ext cx="5543550" cy="3167062"/>
          </a:xfrm>
          <a:prstGeom prst="rect">
            <a:avLst/>
          </a:prstGeom>
          <a:noFill/>
          <a:ln w="9525">
            <a:noFill/>
            <a:miter lim="800000"/>
            <a:headEnd/>
            <a:tailEnd/>
          </a:ln>
        </p:spPr>
        <p:txBody>
          <a:bodyPr/>
          <a:lstStyle/>
          <a:p>
            <a:pPr marL="342900" indent="-342900">
              <a:lnSpc>
                <a:spcPct val="80000"/>
              </a:lnSpc>
              <a:spcBef>
                <a:spcPct val="20000"/>
              </a:spcBef>
            </a:pPr>
            <a:r>
              <a:rPr lang="ru-RU" sz="1600"/>
              <a:t>У XIX ст. Львів немов очманів від кави! </a:t>
            </a:r>
            <a:r>
              <a:rPr lang="uk-UA" sz="1600"/>
              <a:t>Ї</a:t>
            </a:r>
            <a:r>
              <a:rPr lang="ru-RU" sz="1600"/>
              <a:t>ї пили всі:</a:t>
            </a:r>
          </a:p>
          <a:p>
            <a:pPr marL="342900" indent="-342900">
              <a:lnSpc>
                <a:spcPct val="80000"/>
              </a:lnSpc>
              <a:spcBef>
                <a:spcPct val="20000"/>
              </a:spcBef>
            </a:pPr>
            <a:r>
              <a:rPr lang="ru-RU" sz="1600"/>
              <a:t>спросоння і натоще, вдома і під час гостювання, до їжі і</a:t>
            </a:r>
          </a:p>
          <a:p>
            <a:pPr marL="342900" indent="-342900">
              <a:lnSpc>
                <a:spcPct val="80000"/>
              </a:lnSpc>
              <a:spcBef>
                <a:spcPct val="20000"/>
              </a:spcBef>
            </a:pPr>
            <a:r>
              <a:rPr lang="ru-RU" sz="1600"/>
              <a:t>після. Вважалося, що біла кава – з молоком та цукром </a:t>
            </a:r>
          </a:p>
          <a:p>
            <a:pPr marL="342900" indent="-342900">
              <a:lnSpc>
                <a:spcPct val="80000"/>
              </a:lnSpc>
              <a:spcBef>
                <a:spcPct val="20000"/>
              </a:spcBef>
            </a:pPr>
            <a:r>
              <a:rPr lang="ru-RU" sz="1600"/>
              <a:t>– напій символічний, а чорну вживали хіба на</a:t>
            </a:r>
          </a:p>
          <a:p>
            <a:pPr marL="342900" indent="-342900">
              <a:lnSpc>
                <a:spcPct val="80000"/>
              </a:lnSpc>
              <a:spcBef>
                <a:spcPct val="20000"/>
              </a:spcBef>
            </a:pPr>
            <a:r>
              <a:rPr lang="ru-RU" sz="1600"/>
              <a:t>свята. По-особливому ставилося до кави жіноцтво.</a:t>
            </a:r>
          </a:p>
          <a:p>
            <a:pPr marL="342900" indent="-342900">
              <a:lnSpc>
                <a:spcPct val="80000"/>
              </a:lnSpc>
              <a:spcBef>
                <a:spcPct val="20000"/>
              </a:spcBef>
            </a:pPr>
            <a:r>
              <a:rPr lang="ru-RU" sz="1600"/>
              <a:t>Деякі пані брали її із собою до церкви, аби випити після</a:t>
            </a:r>
          </a:p>
          <a:p>
            <a:pPr marL="342900" indent="-342900">
              <a:lnSpc>
                <a:spcPct val="80000"/>
              </a:lnSpc>
              <a:spcBef>
                <a:spcPct val="20000"/>
              </a:spcBef>
            </a:pPr>
            <a:r>
              <a:rPr lang="ru-RU" sz="1600"/>
              <a:t>причастя.  </a:t>
            </a:r>
          </a:p>
          <a:p>
            <a:pPr marL="342900" indent="-342900">
              <a:lnSpc>
                <a:spcPct val="80000"/>
              </a:lnSpc>
              <a:spcBef>
                <a:spcPct val="20000"/>
              </a:spcBef>
            </a:pPr>
            <a:r>
              <a:rPr lang="ru-RU" sz="1600"/>
              <a:t>Час біжить.</a:t>
            </a:r>
            <a:r>
              <a:rPr lang="ru-RU"/>
              <a:t> </a:t>
            </a:r>
            <a:r>
              <a:rPr lang="ru-RU" sz="1600"/>
              <a:t>Знамениті кав</a:t>
            </a:r>
            <a:r>
              <a:rPr lang="en-US" sz="1600"/>
              <a:t>’</a:t>
            </a:r>
            <a:r>
              <a:rPr lang="ru-RU" sz="1600"/>
              <a:t>ярні залишаються в</a:t>
            </a:r>
          </a:p>
          <a:p>
            <a:pPr marL="342900" indent="-342900">
              <a:lnSpc>
                <a:spcPct val="80000"/>
              </a:lnSpc>
              <a:spcBef>
                <a:spcPct val="20000"/>
              </a:spcBef>
            </a:pPr>
            <a:r>
              <a:rPr lang="ru-RU" sz="1600"/>
              <a:t>минулому, надихають на написання книжок. А</a:t>
            </a:r>
          </a:p>
          <a:p>
            <a:pPr marL="342900" indent="-342900">
              <a:lnSpc>
                <a:spcPct val="80000"/>
              </a:lnSpc>
              <a:spcBef>
                <a:spcPct val="20000"/>
              </a:spcBef>
            </a:pPr>
            <a:r>
              <a:rPr lang="ru-RU" sz="1600"/>
              <a:t>Львів не перестає любити каву. Навіть час не може</a:t>
            </a:r>
          </a:p>
          <a:p>
            <a:pPr marL="342900" indent="-342900">
              <a:lnSpc>
                <a:spcPct val="80000"/>
              </a:lnSpc>
              <a:spcBef>
                <a:spcPct val="20000"/>
              </a:spcBef>
            </a:pPr>
            <a:r>
              <a:rPr lang="ru-RU" sz="1600"/>
              <a:t>закреслити минулого. Старі кав</a:t>
            </a:r>
            <a:r>
              <a:rPr lang="en-US" sz="1600"/>
              <a:t>´</a:t>
            </a:r>
            <a:r>
              <a:rPr lang="ru-RU" sz="1600"/>
              <a:t>ярні оживають знову.</a:t>
            </a:r>
          </a:p>
          <a:p>
            <a:pPr marL="342900" indent="-342900">
              <a:lnSpc>
                <a:spcPct val="80000"/>
              </a:lnSpc>
              <a:spcBef>
                <a:spcPct val="20000"/>
              </a:spcBef>
            </a:pPr>
            <a:r>
              <a:rPr lang="ru-RU" sz="1600"/>
              <a:t>Хоч трохи змінився інтер'єр, музика та забаганки</a:t>
            </a:r>
          </a:p>
          <a:p>
            <a:pPr marL="342900" indent="-342900">
              <a:lnSpc>
                <a:spcPct val="80000"/>
              </a:lnSpc>
              <a:spcBef>
                <a:spcPct val="20000"/>
              </a:spcBef>
            </a:pPr>
            <a:r>
              <a:rPr lang="ru-RU" sz="1600"/>
              <a:t>кавоманів, але традиції не зникають</a:t>
            </a:r>
            <a:r>
              <a:rPr lang="en-US" sz="1600"/>
              <a:t>.</a:t>
            </a:r>
            <a:endParaRPr lang="ru-RU" sz="1600"/>
          </a:p>
        </p:txBody>
      </p:sp>
      <p:pic>
        <p:nvPicPr>
          <p:cNvPr id="106503" name="Рисунок 8" descr="d0bbd18cd0b2d196d0b2d181d18cd0bad196-d0bad0b0d0b2d18fd180d0bdd196.jpg"/>
          <p:cNvPicPr>
            <a:picLocks noChangeAspect="1"/>
          </p:cNvPicPr>
          <p:nvPr/>
        </p:nvPicPr>
        <p:blipFill>
          <a:blip r:embed="rId3"/>
          <a:srcRect/>
          <a:stretch>
            <a:fillRect/>
          </a:stretch>
        </p:blipFill>
        <p:spPr bwMode="auto">
          <a:xfrm>
            <a:off x="5076825" y="3644900"/>
            <a:ext cx="3922713" cy="2813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179388" y="188913"/>
            <a:ext cx="3097212" cy="6480175"/>
          </a:xfrm>
          <a:ln>
            <a:solidFill>
              <a:schemeClr val="bg2">
                <a:lumMod val="50000"/>
              </a:schemeClr>
            </a:solidFill>
          </a:ln>
        </p:spPr>
        <p:txBody>
          <a:bodyPr>
            <a:noAutofit/>
          </a:bodyPr>
          <a:lstStyle/>
          <a:p>
            <a:pPr fontAlgn="auto">
              <a:spcAft>
                <a:spcPts val="0"/>
              </a:spcAft>
              <a:buFont typeface="Wingdings 2"/>
              <a:buNone/>
              <a:defRPr/>
            </a:pPr>
            <a:r>
              <a:rPr lang="ru-RU" sz="2100" dirty="0" err="1" smtClean="0"/>
              <a:t>Особливим</a:t>
            </a:r>
            <a:r>
              <a:rPr lang="ru-RU" sz="2100" dirty="0" smtClean="0"/>
              <a:t> </a:t>
            </a:r>
            <a:r>
              <a:rPr lang="ru-RU" sz="2100" dirty="0" err="1" smtClean="0"/>
              <a:t>є</a:t>
            </a:r>
            <a:r>
              <a:rPr lang="ru-RU" sz="2100" dirty="0" smtClean="0"/>
              <a:t> </a:t>
            </a:r>
            <a:r>
              <a:rPr lang="ru-RU" sz="2100" dirty="0" err="1" smtClean="0"/>
              <a:t>святкування</a:t>
            </a:r>
            <a:r>
              <a:rPr lang="ru-RU" sz="2100" dirty="0" smtClean="0"/>
              <a:t>  </a:t>
            </a:r>
            <a:r>
              <a:rPr lang="ru-RU" sz="2100" dirty="0" err="1" smtClean="0"/>
              <a:t>Різдва</a:t>
            </a:r>
            <a:r>
              <a:rPr lang="ru-RU" sz="2100" dirty="0" smtClean="0"/>
              <a:t> у </a:t>
            </a:r>
            <a:r>
              <a:rPr lang="ru-RU" sz="2100" dirty="0" err="1" smtClean="0"/>
              <a:t>Львові</a:t>
            </a:r>
            <a:r>
              <a:rPr lang="ru-RU" sz="2100" dirty="0" smtClean="0"/>
              <a:t>, </a:t>
            </a:r>
            <a:r>
              <a:rPr lang="ru-RU" sz="2100" dirty="0" err="1" smtClean="0"/>
              <a:t>під</a:t>
            </a:r>
            <a:r>
              <a:rPr lang="ru-RU" sz="2100" dirty="0" smtClean="0"/>
              <a:t> час </a:t>
            </a:r>
            <a:r>
              <a:rPr lang="ru-RU" sz="2100" dirty="0" err="1" smtClean="0"/>
              <a:t>якого</a:t>
            </a:r>
            <a:r>
              <a:rPr lang="ru-RU" sz="2100" dirty="0" smtClean="0"/>
              <a:t> в </a:t>
            </a:r>
            <a:r>
              <a:rPr lang="ru-RU" sz="2100" dirty="0" err="1" smtClean="0"/>
              <a:t>місті</a:t>
            </a:r>
            <a:r>
              <a:rPr lang="ru-RU" sz="2100" dirty="0" smtClean="0"/>
              <a:t> </a:t>
            </a:r>
            <a:r>
              <a:rPr lang="ru-RU" sz="2100" dirty="0" err="1" smtClean="0"/>
              <a:t>відбувається</a:t>
            </a:r>
            <a:r>
              <a:rPr lang="ru-RU" sz="2100" dirty="0" smtClean="0"/>
              <a:t> </a:t>
            </a:r>
            <a:r>
              <a:rPr lang="ru-RU" sz="2100" dirty="0" err="1" smtClean="0"/>
              <a:t>різдвяний</a:t>
            </a:r>
            <a:r>
              <a:rPr lang="ru-RU" sz="2100" dirty="0" smtClean="0"/>
              <a:t> ярмарок, </a:t>
            </a:r>
            <a:r>
              <a:rPr lang="ru-RU" sz="2100" dirty="0" err="1" smtClean="0"/>
              <a:t>встановлюється</a:t>
            </a:r>
            <a:r>
              <a:rPr lang="ru-RU" sz="2100" dirty="0" smtClean="0"/>
              <a:t> </a:t>
            </a:r>
            <a:r>
              <a:rPr lang="ru-RU" sz="2100" dirty="0" err="1" smtClean="0"/>
              <a:t>шопка</a:t>
            </a:r>
            <a:r>
              <a:rPr lang="ru-RU" sz="2100" dirty="0" smtClean="0"/>
              <a:t> та </a:t>
            </a:r>
            <a:r>
              <a:rPr lang="ru-RU" sz="2100" dirty="0" err="1" smtClean="0"/>
              <a:t>дідух</a:t>
            </a:r>
            <a:r>
              <a:rPr lang="ru-RU" sz="2100" dirty="0" smtClean="0"/>
              <a:t>, </a:t>
            </a:r>
            <a:r>
              <a:rPr lang="ru-RU" sz="2100" dirty="0" err="1" smtClean="0"/>
              <a:t>відбуваються</a:t>
            </a:r>
            <a:r>
              <a:rPr lang="ru-RU" sz="2100" dirty="0" smtClean="0"/>
              <a:t> </a:t>
            </a:r>
            <a:r>
              <a:rPr lang="ru-RU" sz="2100" dirty="0" err="1" smtClean="0"/>
              <a:t>народні</a:t>
            </a:r>
            <a:r>
              <a:rPr lang="ru-RU" sz="2100" dirty="0" smtClean="0"/>
              <a:t> </a:t>
            </a:r>
            <a:r>
              <a:rPr lang="ru-RU" sz="2100" dirty="0" err="1" smtClean="0"/>
              <a:t>гуляння</a:t>
            </a:r>
            <a:r>
              <a:rPr lang="ru-RU" sz="2100" dirty="0" smtClean="0"/>
              <a:t>, </a:t>
            </a:r>
            <a:r>
              <a:rPr lang="ru-RU" sz="2100" dirty="0" err="1" smtClean="0"/>
              <a:t>виступи</a:t>
            </a:r>
            <a:r>
              <a:rPr lang="ru-RU" sz="2100" dirty="0" smtClean="0"/>
              <a:t> </a:t>
            </a:r>
            <a:r>
              <a:rPr lang="ru-RU" sz="2100" dirty="0" err="1" smtClean="0"/>
              <a:t>вертепів</a:t>
            </a:r>
            <a:r>
              <a:rPr lang="ru-RU" sz="2100" dirty="0" smtClean="0"/>
              <a:t> </a:t>
            </a:r>
            <a:r>
              <a:rPr lang="ru-RU" sz="2100" dirty="0" err="1" smtClean="0"/>
              <a:t>та</a:t>
            </a:r>
            <a:r>
              <a:rPr lang="ru-RU" sz="2100" dirty="0" smtClean="0"/>
              <a:t> парад </a:t>
            </a:r>
            <a:r>
              <a:rPr lang="ru-RU" sz="2100" dirty="0" err="1" smtClean="0"/>
              <a:t>звіздарів</a:t>
            </a:r>
            <a:r>
              <a:rPr lang="ru-RU" sz="2100" dirty="0" smtClean="0"/>
              <a:t>, фестиваль «Велика коляда» </a:t>
            </a:r>
            <a:r>
              <a:rPr lang="ru-RU" sz="2100" dirty="0" err="1" smtClean="0"/>
              <a:t>і</a:t>
            </a:r>
            <a:r>
              <a:rPr lang="ru-RU" sz="2100" dirty="0" smtClean="0"/>
              <a:t> Свято </a:t>
            </a:r>
            <a:r>
              <a:rPr lang="ru-RU" sz="2100" dirty="0" err="1" smtClean="0"/>
              <a:t>пампуха</a:t>
            </a:r>
            <a:r>
              <a:rPr lang="ru-RU" sz="2100" dirty="0" smtClean="0"/>
              <a:t> </a:t>
            </a:r>
            <a:r>
              <a:rPr lang="ru-RU" sz="2100" dirty="0" err="1" smtClean="0"/>
              <a:t>тільки</a:t>
            </a:r>
            <a:r>
              <a:rPr lang="ru-RU" sz="2100" dirty="0" smtClean="0"/>
              <a:t> </a:t>
            </a:r>
            <a:r>
              <a:rPr lang="ru-RU" sz="2100" dirty="0" err="1" smtClean="0"/>
              <a:t>прикрашають</a:t>
            </a:r>
            <a:r>
              <a:rPr lang="ru-RU" sz="2100" dirty="0" smtClean="0"/>
              <a:t> </a:t>
            </a:r>
            <a:r>
              <a:rPr lang="ru-RU" sz="2100" dirty="0" err="1" smtClean="0"/>
              <a:t>його</a:t>
            </a:r>
            <a:r>
              <a:rPr lang="ru-RU" sz="2100" dirty="0" smtClean="0"/>
              <a:t> та </a:t>
            </a:r>
            <a:r>
              <a:rPr lang="ru-RU" sz="2100" dirty="0" err="1" smtClean="0"/>
              <a:t>виправдовують</a:t>
            </a:r>
            <a:r>
              <a:rPr lang="ru-RU" sz="2100" dirty="0" smtClean="0"/>
              <a:t> </a:t>
            </a:r>
            <a:r>
              <a:rPr lang="ru-RU" sz="2100" dirty="0" err="1" smtClean="0"/>
              <a:t>його</a:t>
            </a:r>
            <a:r>
              <a:rPr lang="ru-RU" sz="2100" dirty="0" smtClean="0"/>
              <a:t> </a:t>
            </a:r>
            <a:r>
              <a:rPr lang="ru-RU" sz="2100" dirty="0" err="1" smtClean="0"/>
              <a:t>назву</a:t>
            </a:r>
            <a:r>
              <a:rPr lang="ru-RU" sz="2100" dirty="0" smtClean="0"/>
              <a:t> «Культурна </a:t>
            </a:r>
            <a:r>
              <a:rPr lang="ru-RU" sz="2100" dirty="0" err="1" smtClean="0"/>
              <a:t>столиця</a:t>
            </a:r>
            <a:r>
              <a:rPr lang="ru-RU" sz="2100" dirty="0" smtClean="0"/>
              <a:t> </a:t>
            </a:r>
            <a:r>
              <a:rPr lang="ru-RU" sz="2100" dirty="0" err="1" smtClean="0"/>
              <a:t>України</a:t>
            </a:r>
            <a:r>
              <a:rPr lang="ru-RU" sz="2100" dirty="0" smtClean="0"/>
              <a:t>».</a:t>
            </a:r>
            <a:endParaRPr lang="ru-RU" sz="2100" dirty="0"/>
          </a:p>
        </p:txBody>
      </p:sp>
      <p:pic>
        <p:nvPicPr>
          <p:cNvPr id="107522" name="Содержимое 8" descr="20111208173907.jpg"/>
          <p:cNvPicPr>
            <a:picLocks noGrp="1" noChangeAspect="1"/>
          </p:cNvPicPr>
          <p:nvPr>
            <p:ph sz="half" idx="1"/>
          </p:nvPr>
        </p:nvPicPr>
        <p:blipFill>
          <a:blip r:embed="rId2"/>
          <a:srcRect/>
          <a:stretch>
            <a:fillRect/>
          </a:stretch>
        </p:blipFill>
        <p:spPr>
          <a:xfrm>
            <a:off x="3419475" y="981075"/>
            <a:ext cx="5545138" cy="41148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uk-UA" dirty="0" smtClean="0"/>
              <a:t>Архітектура</a:t>
            </a:r>
            <a:endParaRPr lang="ru-RU" dirty="0"/>
          </a:p>
        </p:txBody>
      </p:sp>
      <p:sp>
        <p:nvSpPr>
          <p:cNvPr id="3" name="Содержимое 2"/>
          <p:cNvSpPr>
            <a:spLocks noGrp="1"/>
          </p:cNvSpPr>
          <p:nvPr>
            <p:ph idx="1"/>
          </p:nvPr>
        </p:nvSpPr>
        <p:spPr>
          <a:xfrm>
            <a:off x="0" y="1196975"/>
            <a:ext cx="4932363" cy="5327650"/>
          </a:xfrm>
        </p:spPr>
        <p:txBody>
          <a:bodyPr>
            <a:normAutofit fontScale="62500" lnSpcReduction="20000"/>
          </a:bodyPr>
          <a:lstStyle/>
          <a:p>
            <a:pPr fontAlgn="auto">
              <a:spcAft>
                <a:spcPts val="0"/>
              </a:spcAft>
              <a:buFont typeface="Wingdings 2"/>
              <a:buChar char=""/>
              <a:defRPr/>
            </a:pPr>
            <a:r>
              <a:rPr lang="ru-RU" dirty="0" smtClean="0"/>
              <a:t>В </a:t>
            </a:r>
            <a:r>
              <a:rPr lang="ru-RU" dirty="0" err="1" smtClean="0"/>
              <a:t>архітектурі</a:t>
            </a:r>
            <a:r>
              <a:rPr lang="ru-RU" dirty="0" smtClean="0"/>
              <a:t> Львова, яка не сильно </a:t>
            </a:r>
            <a:r>
              <a:rPr lang="ru-RU" dirty="0" err="1" smtClean="0"/>
              <a:t>постраждала</a:t>
            </a:r>
            <a:r>
              <a:rPr lang="ru-RU" dirty="0" smtClean="0"/>
              <a:t> </a:t>
            </a:r>
            <a:r>
              <a:rPr lang="ru-RU" dirty="0" err="1" smtClean="0"/>
              <a:t>під</a:t>
            </a:r>
            <a:r>
              <a:rPr lang="ru-RU" dirty="0" smtClean="0"/>
              <a:t> час </a:t>
            </a:r>
            <a:r>
              <a:rPr lang="ru-RU" dirty="0" err="1" smtClean="0"/>
              <a:t>війн</a:t>
            </a:r>
            <a:r>
              <a:rPr lang="ru-RU" dirty="0" smtClean="0"/>
              <a:t> 20 </a:t>
            </a:r>
            <a:r>
              <a:rPr lang="ru-RU" dirty="0" err="1" smtClean="0"/>
              <a:t>століття</a:t>
            </a:r>
            <a:r>
              <a:rPr lang="ru-RU" dirty="0" smtClean="0"/>
              <a:t>, </a:t>
            </a:r>
            <a:r>
              <a:rPr lang="ru-RU" dirty="0" err="1" smtClean="0"/>
              <a:t>відображено</a:t>
            </a:r>
            <a:r>
              <a:rPr lang="ru-RU" dirty="0" smtClean="0"/>
              <a:t> </a:t>
            </a:r>
            <a:r>
              <a:rPr lang="ru-RU" dirty="0" err="1" smtClean="0"/>
              <a:t>багато</a:t>
            </a:r>
            <a:r>
              <a:rPr lang="ru-RU" dirty="0" smtClean="0"/>
              <a:t> </a:t>
            </a:r>
            <a:r>
              <a:rPr lang="ru-RU" dirty="0" err="1" smtClean="0"/>
              <a:t>європейських</a:t>
            </a:r>
            <a:r>
              <a:rPr lang="ru-RU" dirty="0" smtClean="0"/>
              <a:t> </a:t>
            </a:r>
            <a:r>
              <a:rPr lang="ru-RU" dirty="0" err="1" smtClean="0"/>
              <a:t>стилів</a:t>
            </a:r>
            <a:r>
              <a:rPr lang="ru-RU" dirty="0" smtClean="0"/>
              <a:t> та </a:t>
            </a:r>
            <a:r>
              <a:rPr lang="ru-RU" dirty="0" err="1" smtClean="0"/>
              <a:t>напрямків</a:t>
            </a:r>
            <a:r>
              <a:rPr lang="ru-RU" dirty="0" smtClean="0"/>
              <a:t>, </a:t>
            </a:r>
            <a:r>
              <a:rPr lang="ru-RU" dirty="0" err="1" smtClean="0"/>
              <a:t>які</a:t>
            </a:r>
            <a:r>
              <a:rPr lang="ru-RU" dirty="0" smtClean="0"/>
              <a:t> </a:t>
            </a:r>
            <a:r>
              <a:rPr lang="ru-RU" dirty="0" err="1" smtClean="0"/>
              <a:t>відповідають</a:t>
            </a:r>
            <a:r>
              <a:rPr lang="ru-RU" dirty="0" smtClean="0"/>
              <a:t> </a:t>
            </a:r>
            <a:r>
              <a:rPr lang="ru-RU" dirty="0" err="1" smtClean="0"/>
              <a:t>різним</a:t>
            </a:r>
            <a:r>
              <a:rPr lang="ru-RU" dirty="0" smtClean="0"/>
              <a:t> </a:t>
            </a:r>
            <a:r>
              <a:rPr lang="ru-RU" dirty="0" err="1" smtClean="0"/>
              <a:t>історичним</a:t>
            </a:r>
            <a:r>
              <a:rPr lang="ru-RU" dirty="0" smtClean="0"/>
              <a:t> </a:t>
            </a:r>
            <a:r>
              <a:rPr lang="ru-RU" dirty="0" err="1" smtClean="0"/>
              <a:t>епохам.Після</a:t>
            </a:r>
            <a:r>
              <a:rPr lang="ru-RU" dirty="0" smtClean="0"/>
              <a:t> </a:t>
            </a:r>
            <a:r>
              <a:rPr lang="ru-RU" dirty="0" err="1" smtClean="0"/>
              <a:t>пожеж</a:t>
            </a:r>
            <a:r>
              <a:rPr lang="ru-RU" dirty="0" smtClean="0"/>
              <a:t> 1527 </a:t>
            </a:r>
            <a:r>
              <a:rPr lang="ru-RU" dirty="0" err="1" smtClean="0"/>
              <a:t>і</a:t>
            </a:r>
            <a:r>
              <a:rPr lang="ru-RU" dirty="0" smtClean="0"/>
              <a:t> 1556 року практично не </a:t>
            </a:r>
            <a:r>
              <a:rPr lang="ru-RU" dirty="0" err="1" smtClean="0"/>
              <a:t>залишилося</a:t>
            </a:r>
            <a:r>
              <a:rPr lang="ru-RU" dirty="0" smtClean="0"/>
              <a:t> </a:t>
            </a:r>
            <a:r>
              <a:rPr lang="ru-RU" dirty="0" err="1" smtClean="0"/>
              <a:t>слідів</a:t>
            </a:r>
            <a:r>
              <a:rPr lang="ru-RU" dirty="0" smtClean="0"/>
              <a:t> </a:t>
            </a:r>
            <a:r>
              <a:rPr lang="ru-RU" dirty="0" err="1" smtClean="0"/>
              <a:t>готичного</a:t>
            </a:r>
            <a:r>
              <a:rPr lang="ru-RU" dirty="0" smtClean="0"/>
              <a:t> Львова, </a:t>
            </a:r>
            <a:r>
              <a:rPr lang="ru-RU" dirty="0" err="1" smtClean="0"/>
              <a:t>проте</a:t>
            </a:r>
            <a:r>
              <a:rPr lang="ru-RU" dirty="0" smtClean="0"/>
              <a:t> добре представлено </a:t>
            </a:r>
            <a:r>
              <a:rPr lang="ru-RU" dirty="0" err="1" smtClean="0"/>
              <a:t>такі</a:t>
            </a:r>
            <a:r>
              <a:rPr lang="ru-RU" dirty="0" smtClean="0"/>
              <a:t> </a:t>
            </a:r>
            <a:r>
              <a:rPr lang="ru-RU" dirty="0" err="1" smtClean="0"/>
              <a:t>епохи</a:t>
            </a:r>
            <a:r>
              <a:rPr lang="ru-RU" dirty="0" smtClean="0"/>
              <a:t>: </a:t>
            </a:r>
            <a:r>
              <a:rPr lang="ru-RU" dirty="0" err="1" smtClean="0"/>
              <a:t>ренесанс</a:t>
            </a:r>
            <a:r>
              <a:rPr lang="ru-RU" dirty="0" smtClean="0"/>
              <a:t>, </a:t>
            </a:r>
            <a:r>
              <a:rPr lang="ru-RU" dirty="0" err="1" smtClean="0"/>
              <a:t>бароко</a:t>
            </a:r>
            <a:r>
              <a:rPr lang="ru-RU" dirty="0" smtClean="0"/>
              <a:t>, </a:t>
            </a:r>
            <a:r>
              <a:rPr lang="ru-RU" dirty="0" err="1" smtClean="0"/>
              <a:t>класицизм</a:t>
            </a:r>
            <a:r>
              <a:rPr lang="ru-RU" dirty="0" smtClean="0"/>
              <a:t>. </a:t>
            </a:r>
            <a:r>
              <a:rPr lang="ru-RU" dirty="0" err="1" smtClean="0"/>
              <a:t>Характерним</a:t>
            </a:r>
            <a:r>
              <a:rPr lang="ru-RU" dirty="0" smtClean="0"/>
              <a:t> для Львова став стиль </a:t>
            </a:r>
            <a:r>
              <a:rPr lang="ru-RU" dirty="0" err="1" smtClean="0"/>
              <a:t>сецесії</a:t>
            </a:r>
            <a:r>
              <a:rPr lang="ru-RU" dirty="0" smtClean="0"/>
              <a:t>, </a:t>
            </a:r>
            <a:r>
              <a:rPr lang="ru-RU" dirty="0" err="1" smtClean="0"/>
              <a:t>трапляються</a:t>
            </a:r>
            <a:r>
              <a:rPr lang="ru-RU" dirty="0" smtClean="0"/>
              <a:t> </a:t>
            </a:r>
            <a:r>
              <a:rPr lang="ru-RU" dirty="0" err="1" smtClean="0"/>
              <a:t>споруди</a:t>
            </a:r>
            <a:r>
              <a:rPr lang="ru-RU" dirty="0" smtClean="0"/>
              <a:t> в стилях </a:t>
            </a:r>
            <a:r>
              <a:rPr lang="ru-RU" dirty="0" err="1" smtClean="0"/>
              <a:t>ар-деко</a:t>
            </a:r>
            <a:r>
              <a:rPr lang="ru-RU" dirty="0" smtClean="0"/>
              <a:t> </a:t>
            </a:r>
            <a:r>
              <a:rPr lang="ru-RU" dirty="0" err="1" smtClean="0"/>
              <a:t>і</a:t>
            </a:r>
            <a:r>
              <a:rPr lang="ru-RU" dirty="0" smtClean="0"/>
              <a:t> </a:t>
            </a:r>
            <a:r>
              <a:rPr lang="ru-RU" dirty="0" err="1" smtClean="0"/>
              <a:t>берлінський</a:t>
            </a:r>
            <a:r>
              <a:rPr lang="ru-RU" dirty="0" smtClean="0"/>
              <a:t> модерн.. У </a:t>
            </a:r>
            <a:r>
              <a:rPr lang="ru-RU" dirty="0" err="1" smtClean="0"/>
              <a:t>Львові</a:t>
            </a:r>
            <a:r>
              <a:rPr lang="ru-RU" dirty="0" smtClean="0"/>
              <a:t> </a:t>
            </a:r>
            <a:r>
              <a:rPr lang="ru-RU" dirty="0" err="1" smtClean="0"/>
              <a:t>знаходиться</a:t>
            </a:r>
            <a:r>
              <a:rPr lang="ru-RU" dirty="0" smtClean="0"/>
              <a:t> </a:t>
            </a:r>
            <a:r>
              <a:rPr lang="ru-RU" dirty="0" err="1" smtClean="0"/>
              <a:t>найбільше</a:t>
            </a:r>
            <a:r>
              <a:rPr lang="ru-RU" dirty="0" smtClean="0"/>
              <a:t> </a:t>
            </a:r>
            <a:r>
              <a:rPr lang="ru-RU" dirty="0" err="1" smtClean="0"/>
              <a:t>пам'яток</a:t>
            </a:r>
            <a:r>
              <a:rPr lang="ru-RU" dirty="0" smtClean="0"/>
              <a:t> </a:t>
            </a:r>
            <a:r>
              <a:rPr lang="ru-RU" dirty="0" err="1" smtClean="0"/>
              <a:t>архітектури</a:t>
            </a:r>
            <a:r>
              <a:rPr lang="ru-RU" dirty="0" smtClean="0"/>
              <a:t> </a:t>
            </a:r>
            <a:r>
              <a:rPr lang="ru-RU" dirty="0" err="1" smtClean="0"/>
              <a:t>серед</a:t>
            </a:r>
            <a:r>
              <a:rPr lang="ru-RU" dirty="0" smtClean="0"/>
              <a:t> </a:t>
            </a:r>
            <a:r>
              <a:rPr lang="ru-RU" dirty="0" err="1" smtClean="0"/>
              <a:t>всіх</a:t>
            </a:r>
            <a:r>
              <a:rPr lang="ru-RU" dirty="0" smtClean="0"/>
              <a:t> </a:t>
            </a:r>
            <a:r>
              <a:rPr lang="ru-RU" dirty="0" err="1" smtClean="0"/>
              <a:t>українських</a:t>
            </a:r>
            <a:r>
              <a:rPr lang="ru-RU" dirty="0" smtClean="0"/>
              <a:t> </a:t>
            </a:r>
            <a:r>
              <a:rPr lang="ru-RU" dirty="0" err="1" smtClean="0"/>
              <a:t>місті</a:t>
            </a:r>
            <a:r>
              <a:rPr lang="ru-RU" dirty="0" smtClean="0"/>
              <a:t>. </a:t>
            </a:r>
            <a:r>
              <a:rPr lang="ru-RU" dirty="0" err="1" smtClean="0"/>
              <a:t>Переважна</a:t>
            </a:r>
            <a:r>
              <a:rPr lang="ru-RU" dirty="0" smtClean="0"/>
              <a:t> </a:t>
            </a:r>
            <a:r>
              <a:rPr lang="ru-RU" dirty="0" err="1" smtClean="0"/>
              <a:t>їх</a:t>
            </a:r>
            <a:r>
              <a:rPr lang="ru-RU" dirty="0" smtClean="0"/>
              <a:t> </a:t>
            </a:r>
            <a:r>
              <a:rPr lang="ru-RU" dirty="0" err="1" smtClean="0"/>
              <a:t>більшість</a:t>
            </a:r>
            <a:r>
              <a:rPr lang="ru-RU" dirty="0" smtClean="0"/>
              <a:t> </a:t>
            </a:r>
            <a:r>
              <a:rPr lang="ru-RU" dirty="0" err="1" smtClean="0"/>
              <a:t>сконцентрована</a:t>
            </a:r>
            <a:r>
              <a:rPr lang="ru-RU" dirty="0" smtClean="0"/>
              <a:t> в </a:t>
            </a:r>
            <a:r>
              <a:rPr lang="ru-RU" dirty="0" err="1" smtClean="0"/>
              <a:t>історичному</a:t>
            </a:r>
            <a:r>
              <a:rPr lang="ru-RU" dirty="0" smtClean="0"/>
              <a:t> </a:t>
            </a:r>
            <a:r>
              <a:rPr lang="ru-RU" dirty="0" err="1" smtClean="0"/>
              <a:t>центрі</a:t>
            </a:r>
            <a:r>
              <a:rPr lang="ru-RU" dirty="0" smtClean="0"/>
              <a:t>, </a:t>
            </a:r>
            <a:r>
              <a:rPr lang="ru-RU" dirty="0" err="1" smtClean="0"/>
              <a:t>який</a:t>
            </a:r>
            <a:r>
              <a:rPr lang="ru-RU" dirty="0" smtClean="0"/>
              <a:t> занесено у список </a:t>
            </a:r>
            <a:r>
              <a:rPr lang="ru-RU" dirty="0" err="1" smtClean="0"/>
              <a:t>Світової</a:t>
            </a:r>
            <a:r>
              <a:rPr lang="ru-RU" dirty="0" smtClean="0"/>
              <a:t> </a:t>
            </a:r>
            <a:r>
              <a:rPr lang="ru-RU" dirty="0" err="1" smtClean="0"/>
              <a:t>спадщини</a:t>
            </a:r>
            <a:r>
              <a:rPr lang="ru-RU" dirty="0" smtClean="0"/>
              <a:t> ЮНЕСКО.</a:t>
            </a:r>
          </a:p>
          <a:p>
            <a:pPr fontAlgn="auto">
              <a:spcAft>
                <a:spcPts val="0"/>
              </a:spcAft>
              <a:buFont typeface="Wingdings 2"/>
              <a:buChar char=""/>
              <a:defRPr/>
            </a:pPr>
            <a:endParaRPr lang="ru-RU" dirty="0"/>
          </a:p>
        </p:txBody>
      </p:sp>
      <p:pic>
        <p:nvPicPr>
          <p:cNvPr id="108547" name="Рисунок 3" descr="800px-Лвов_Галиција.jpg"/>
          <p:cNvPicPr>
            <a:picLocks noChangeAspect="1"/>
          </p:cNvPicPr>
          <p:nvPr/>
        </p:nvPicPr>
        <p:blipFill>
          <a:blip r:embed="rId2"/>
          <a:srcRect/>
          <a:stretch>
            <a:fillRect/>
          </a:stretch>
        </p:blipFill>
        <p:spPr bwMode="auto">
          <a:xfrm>
            <a:off x="4859338" y="476250"/>
            <a:ext cx="4068762" cy="5246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Рисунок 4" descr="Lviv035_3.jpg"/>
          <p:cNvPicPr>
            <a:picLocks noChangeAspect="1"/>
          </p:cNvPicPr>
          <p:nvPr/>
        </p:nvPicPr>
        <p:blipFill>
          <a:blip r:embed="rId2"/>
          <a:srcRect/>
          <a:stretch>
            <a:fillRect/>
          </a:stretch>
        </p:blipFill>
        <p:spPr bwMode="auto">
          <a:xfrm>
            <a:off x="4716463" y="188913"/>
            <a:ext cx="4283075" cy="6394450"/>
          </a:xfrm>
          <a:prstGeom prst="rect">
            <a:avLst/>
          </a:prstGeom>
          <a:noFill/>
          <a:ln w="9525">
            <a:noFill/>
            <a:miter lim="800000"/>
            <a:headEnd/>
            <a:tailEnd/>
          </a:ln>
        </p:spPr>
      </p:pic>
      <p:sp>
        <p:nvSpPr>
          <p:cNvPr id="109570" name="Содержимое 2"/>
          <p:cNvSpPr>
            <a:spLocks noGrp="1"/>
          </p:cNvSpPr>
          <p:nvPr>
            <p:ph idx="1"/>
          </p:nvPr>
        </p:nvSpPr>
        <p:spPr>
          <a:xfrm>
            <a:off x="0" y="333375"/>
            <a:ext cx="4572000" cy="6237288"/>
          </a:xfrm>
        </p:spPr>
        <p:txBody>
          <a:bodyPr/>
          <a:lstStyle/>
          <a:p>
            <a:r>
              <a:rPr lang="ru-RU" sz="1800" smtClean="0">
                <a:solidFill>
                  <a:schemeClr val="tx1"/>
                </a:solidFill>
              </a:rPr>
              <a:t>Серед найвизначніших архітектурних пам'яток міста є  Ратуша, ансамбль площі Ринок, Чорна кам'яниця, Палац Корнякта, колишній домініканський костел , комплекс Успенської церкви, Королівський арсенал, Порохова вежа, Міський арсенал, монастир Бернардинів, Латинська катедра, Собор святого Юра, Костел святої Ельжбети, Залізничний вокзал, Університет Франка, Оперний театр, Театр Марії Заньковецької,  театр опери та балету імені Соломії Крушельницької який відомий всім адже саме він зображений на двадцятигривневій купюрі, Преображенська церква,Вірменська церква, Монастир святого Онуфрія, Церква Святої Параскеви П'ятниці.</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3.jpeg"/></Relationships>
</file>

<file path=ppt/theme/_rels/them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1_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2_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1_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5.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Начальная">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8.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9.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Urban</Template>
  <TotalTime>1845</TotalTime>
  <Words>1051</Words>
  <Application>Microsoft Office PowerPoint</Application>
  <PresentationFormat>Экран (4:3)</PresentationFormat>
  <Paragraphs>50</Paragraphs>
  <Slides>13</Slides>
  <Notes>1</Notes>
  <HiddenSlides>0</HiddenSlides>
  <MMClips>0</MMClips>
  <ScaleCrop>false</ScaleCrop>
  <HeadingPairs>
    <vt:vector size="6" baseType="variant">
      <vt:variant>
        <vt:lpstr>Использованные шрифты</vt:lpstr>
      </vt:variant>
      <vt:variant>
        <vt:i4>12</vt:i4>
      </vt:variant>
      <vt:variant>
        <vt:lpstr>Шаблон оформления</vt:lpstr>
      </vt:variant>
      <vt:variant>
        <vt:i4>36</vt:i4>
      </vt:variant>
      <vt:variant>
        <vt:lpstr>Заголовки слайдов</vt:lpstr>
      </vt:variant>
      <vt:variant>
        <vt:i4>13</vt:i4>
      </vt:variant>
    </vt:vector>
  </HeadingPairs>
  <TitlesOfParts>
    <vt:vector size="61" baseType="lpstr">
      <vt:lpstr>Calibri</vt:lpstr>
      <vt:lpstr>Arial</vt:lpstr>
      <vt:lpstr>Trebuchet MS</vt:lpstr>
      <vt:lpstr>Georgia</vt:lpstr>
      <vt:lpstr>Wingdings 2</vt:lpstr>
      <vt:lpstr>Verdana</vt:lpstr>
      <vt:lpstr>Cambria</vt:lpstr>
      <vt:lpstr>Wingdings 3</vt:lpstr>
      <vt:lpstr>Wingdings</vt:lpstr>
      <vt:lpstr>Franklin Gothic Medium</vt:lpstr>
      <vt:lpstr>Franklin Gothic Book</vt:lpstr>
      <vt:lpstr>Gill Sans MT</vt:lpstr>
      <vt:lpstr>1_Городская</vt:lpstr>
      <vt:lpstr>Аспект</vt:lpstr>
      <vt:lpstr>2_Городская</vt:lpstr>
      <vt:lpstr>1_Аспект</vt:lpstr>
      <vt:lpstr>3_Тема Office</vt:lpstr>
      <vt:lpstr>4_Тема Office</vt:lpstr>
      <vt:lpstr>Начальная</vt:lpstr>
      <vt:lpstr>Трек</vt:lpstr>
      <vt:lpstr>1_Городская</vt:lpstr>
      <vt:lpstr>1_Городская</vt:lpstr>
      <vt:lpstr>1_Городская</vt:lpstr>
      <vt:lpstr>Аспект</vt:lpstr>
      <vt:lpstr>Аспект</vt:lpstr>
      <vt:lpstr>Аспект</vt:lpstr>
      <vt:lpstr>Аспект</vt:lpstr>
      <vt:lpstr>2_Городская</vt:lpstr>
      <vt:lpstr>2_Городская</vt:lpstr>
      <vt:lpstr>2_Городская</vt:lpstr>
      <vt:lpstr>1_Аспект</vt:lpstr>
      <vt:lpstr>1_Аспект</vt:lpstr>
      <vt:lpstr>1_Аспект</vt:lpstr>
      <vt:lpstr>1_Аспект</vt:lpstr>
      <vt:lpstr>Начальная</vt:lpstr>
      <vt:lpstr>Начальная</vt:lpstr>
      <vt:lpstr>Начальная</vt:lpstr>
      <vt:lpstr>Начальная</vt:lpstr>
      <vt:lpstr>Начальная</vt:lpstr>
      <vt:lpstr>Начальная</vt:lpstr>
      <vt:lpstr>Начальная</vt:lpstr>
      <vt:lpstr>Трек</vt:lpstr>
      <vt:lpstr>Трек</vt:lpstr>
      <vt:lpstr>Трек</vt:lpstr>
      <vt:lpstr>Трек</vt:lpstr>
      <vt:lpstr>Трек</vt:lpstr>
      <vt:lpstr>Трек</vt: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 презентації</dc:title>
  <dc:creator>kuzma</dc:creator>
  <cp:lastModifiedBy>Виталь</cp:lastModifiedBy>
  <cp:revision>201</cp:revision>
  <dcterms:created xsi:type="dcterms:W3CDTF">2007-12-06T09:22:09Z</dcterms:created>
  <dcterms:modified xsi:type="dcterms:W3CDTF">2015-04-28T15:03:54Z</dcterms:modified>
</cp:coreProperties>
</file>