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Пітер Пауль Рубенс</a:t>
            </a:r>
            <a:br>
              <a:rPr lang="uk-UA" i="1" dirty="0" smtClean="0">
                <a:latin typeface="Times New Roman" pitchFamily="18" charset="0"/>
                <a:cs typeface="Times New Roman" pitchFamily="18" charset="0"/>
              </a:rPr>
            </a:br>
            <a:endParaRPr lang="uk-UA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1577 - 1640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572140"/>
            <a:ext cx="4257676" cy="428628"/>
          </a:xfrm>
        </p:spPr>
        <p:txBody>
          <a:bodyPr>
            <a:norm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Повернення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Брісеіди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до Ахіллеса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4" name="Picture 2" descr="Возвращение Брисеиды к Ахиллесу. Питер Пауль Рубен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290"/>
            <a:ext cx="7858148" cy="52944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</a:t>
            </a:r>
            <a:r>
              <a:rPr lang="uk-UA" dirty="0" err="1" smtClean="0"/>
              <a:t>іографія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49424"/>
            <a:ext cx="4186238" cy="4325112"/>
          </a:xfrm>
        </p:spPr>
        <p:txBody>
          <a:bodyPr>
            <a:norm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Пітер Пауль Рубенс народився 28 червня 1577 року в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Зігені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Вестфалії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(нині це частина Німеччини). Він був сьомою дитиною в сім'ї юриста Яна Рубенса. Довгий час родина Рубенсом жила в Антверпені, але в 1568 році переїхала до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Кельна.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://upload.wikimedia.org/wikipedia/commons/thumb/6/66/Rubens_self_portrait.jpg/250px-Rubens_self_portra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428736"/>
            <a:ext cx="3738572" cy="51442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3570" y="642918"/>
            <a:ext cx="3500430" cy="714380"/>
          </a:xfrm>
        </p:spPr>
        <p:txBody>
          <a:bodyPr>
            <a:normAutofit/>
          </a:bodyPr>
          <a:lstStyle/>
          <a:p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Адам і Єва</a:t>
            </a:r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Адам и Ева. Питер Пауль Рубен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428736"/>
            <a:ext cx="3655685" cy="4810112"/>
          </a:xfrm>
          <a:prstGeom prst="rect">
            <a:avLst/>
          </a:prstGeom>
          <a:noFill/>
        </p:spPr>
      </p:pic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457200" y="2249424"/>
            <a:ext cx="4043362" cy="4325112"/>
          </a:xfrm>
        </p:spPr>
        <p:txBody>
          <a:bodyPr>
            <a:normAutofit/>
          </a:bodyPr>
          <a:lstStyle/>
          <a:p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Загальну освіту Рубенс здобув в єзуїтській колегії, після чого служив пажем у графині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Лаленг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. Займатися живописом Рубенс почав дуже рано. Його вчителями були 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Тобіас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Вергагт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 Адам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ван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Ноорт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та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 Отто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ван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Вен, що працювали під впливом італійського 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Відродження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 та змогли, особливо останній, вселити в молодого художника любов до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всього античного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2328850" cy="428628"/>
          </a:xfrm>
        </p:spPr>
        <p:txBody>
          <a:bodyPr>
            <a:normAutofit fontScale="90000"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Амур і Психея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57818" y="1142984"/>
            <a:ext cx="3300378" cy="5468120"/>
          </a:xfrm>
        </p:spPr>
        <p:txBody>
          <a:bodyPr>
            <a:norm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У 1598 році Рубенс був прийнятий вільним майстром в Антверпенську гільдію св. Луки, а в 1600 році відправився закінчувати свою художню освіту до Італії. У 1601 році він служив при дворі 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мантуанського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 герцога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Вінченцо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Гонзагі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де залишався на службі протягом всього свого перебування в Італії.</a:t>
            </a:r>
          </a:p>
          <a:p>
            <a:pPr>
              <a:buNone/>
            </a:pPr>
            <a:endParaRPr lang="uk-UA" dirty="0"/>
          </a:p>
        </p:txBody>
      </p:sp>
      <p:pic>
        <p:nvPicPr>
          <p:cNvPr id="59394" name="Picture 2" descr="Амур и Психея. Питер Пауль Рубен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14422"/>
            <a:ext cx="4868820" cy="54530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857232"/>
            <a:ext cx="2500330" cy="428612"/>
          </a:xfrm>
        </p:spPr>
        <p:txBody>
          <a:bodyPr>
            <a:normAutofit fontScale="90000"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Автопортрет з Ізабеллою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Брант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86380" y="1928802"/>
            <a:ext cx="3400420" cy="4645734"/>
          </a:xfrm>
        </p:spPr>
        <p:txBody>
          <a:bodyPr>
            <a:normAutofit lnSpcReduction="10000"/>
          </a:bodyPr>
          <a:lstStyle/>
          <a:p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У 1626 році померла перша дружина Рубенса, Ізабелла, а в 1630 році він узяв другий шлюб з </a:t>
            </a:r>
            <a:r>
              <a:rPr lang="uk-UA" sz="2600" dirty="0" err="1" smtClean="0">
                <a:latin typeface="Times New Roman" pitchFamily="18" charset="0"/>
                <a:cs typeface="Times New Roman" pitchFamily="18" charset="0"/>
              </a:rPr>
              <a:t>Елен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 Фурман, яка відтоді почала з'являтися майже в кожній картині свого 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чоловіка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58370" name="Picture 2" descr="Файл:Peter Paul Rubens 1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14356"/>
            <a:ext cx="4362450" cy="5705476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4929190" y="1643050"/>
            <a:ext cx="3729006" cy="496805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uk-UA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72074"/>
            <a:ext cx="2071702" cy="642942"/>
          </a:xfrm>
        </p:spPr>
        <p:txBody>
          <a:bodyPr>
            <a:no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Жіночий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портрет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29256" y="1785926"/>
            <a:ext cx="3143272" cy="500066"/>
          </a:xfrm>
        </p:spPr>
        <p:txBody>
          <a:bodyPr>
            <a:no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Венера і Амур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418" name="Picture 2" descr="Женский портрет. Питер Пауль Рубен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3357586" cy="4476781"/>
          </a:xfrm>
          <a:prstGeom prst="rect">
            <a:avLst/>
          </a:prstGeom>
          <a:noFill/>
        </p:spPr>
      </p:pic>
      <p:pic>
        <p:nvPicPr>
          <p:cNvPr id="60420" name="Picture 4" descr="Венера и Амур. Питер Пауль Рубен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2214554"/>
            <a:ext cx="5286380" cy="42213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1071546"/>
            <a:ext cx="4043362" cy="357190"/>
          </a:xfrm>
        </p:spPr>
        <p:txBody>
          <a:bodyPr>
            <a:noAutofit/>
          </a:bodyPr>
          <a:lstStyle/>
          <a:p>
            <a:pPr algn="ctr"/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Інфанта Ізабелла, правителька Нідерландів</a:t>
            </a:r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4257676" cy="5074362"/>
          </a:xfrm>
        </p:spPr>
        <p:txBody>
          <a:bodyPr>
            <a:normAutofit lnSpcReduction="10000"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Коли в 1635 році, через рік після смерті правительки 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Нідерландів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 інфанти Ізабелли, король Філіп </a:t>
            </a:r>
            <a:r>
              <a:rPr lang="en-AU" sz="2000" dirty="0" smtClean="0">
                <a:latin typeface="Times New Roman" pitchFamily="18" charset="0"/>
                <a:cs typeface="Times New Roman" pitchFamily="18" charset="0"/>
              </a:rPr>
              <a:t>IV 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призначив в правителі цієї країни свого брата, кардинала-архієпископа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толедського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Фердинанда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Рубенсу було доручено створення художньої частини святкувань з нагоди урочистого в'їзду нового штатгальтера до Антверпена; за ескізами великого художника були споруджені та розписані тріумфальні арки і декорації, що прикрашали міські вулиці.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346" name="Picture 2" descr="Инфанта Изабелла, правительница Нидерландов. Питер Пауль Рубен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500174"/>
            <a:ext cx="3909087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857232"/>
            <a:ext cx="1928826" cy="285752"/>
          </a:xfrm>
        </p:spPr>
        <p:txBody>
          <a:bodyPr>
            <a:no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Зустріч в Ліоні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49424"/>
            <a:ext cx="2971792" cy="432511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Смерть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прийшла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 великого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майстра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повній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силі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таланту.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помер в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Антверпені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30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травня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1640 року.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2" name="Picture 2" descr="Встреча в Лионе. Питер Пауль Рубен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928670"/>
            <a:ext cx="4286248" cy="5650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857892"/>
            <a:ext cx="8229600" cy="638196"/>
          </a:xfrm>
        </p:spPr>
        <p:txBody>
          <a:bodyPr>
            <a:norm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Повернення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Діани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полювання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спільно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Франсом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Снейдерсом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298" name="Picture 2" descr="Возвращение Дианы с охоты (совместно с Франсом Снейдерсом). Питер Пауль Рубен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85728"/>
            <a:ext cx="6724640" cy="5581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27</TotalTime>
  <Words>72</Words>
  <PresentationFormat>Экран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Городская</vt:lpstr>
      <vt:lpstr>Пітер Пауль Рубенс </vt:lpstr>
      <vt:lpstr>Біографія</vt:lpstr>
      <vt:lpstr>Адам і Єва</vt:lpstr>
      <vt:lpstr>Амур і Психея</vt:lpstr>
      <vt:lpstr>Автопортрет з Ізабеллою Брант</vt:lpstr>
      <vt:lpstr>Жіночий портрет</vt:lpstr>
      <vt:lpstr>Інфанта Ізабелла, правителька Нідерландів</vt:lpstr>
      <vt:lpstr>Зустріч в Ліоні</vt:lpstr>
      <vt:lpstr>Повернення Діани з полювання (спільно з Франсом Снейдерсом)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Пітер Пауль Рубенс</dc:title>
  <dc:creator>Ольга</dc:creator>
  <cp:lastModifiedBy>Ольга</cp:lastModifiedBy>
  <cp:revision>4</cp:revision>
  <dcterms:created xsi:type="dcterms:W3CDTF">2014-04-10T16:03:05Z</dcterms:created>
  <dcterms:modified xsi:type="dcterms:W3CDTF">2014-04-10T16:52:51Z</dcterms:modified>
</cp:coreProperties>
</file>