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8" r:id="rId3"/>
    <p:sldId id="271" r:id="rId4"/>
    <p:sldId id="260" r:id="rId5"/>
    <p:sldId id="263" r:id="rId6"/>
    <p:sldId id="264" r:id="rId7"/>
    <p:sldId id="265" r:id="rId8"/>
    <p:sldId id="267" r:id="rId9"/>
    <p:sldId id="266" r:id="rId10"/>
    <p:sldId id="268" r:id="rId11"/>
    <p:sldId id="269" r:id="rId12"/>
    <p:sldId id="262" r:id="rId13"/>
    <p:sldId id="272" r:id="rId14"/>
    <p:sldId id="273" r:id="rId15"/>
    <p:sldId id="275" r:id="rId16"/>
    <p:sldId id="276" r:id="rId17"/>
    <p:sldId id="277" r:id="rId18"/>
    <p:sldId id="274"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7758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19" autoAdjust="0"/>
    <p:restoredTop sz="94709" autoAdjust="0"/>
  </p:normalViewPr>
  <p:slideViewPr>
    <p:cSldViewPr>
      <p:cViewPr>
        <p:scale>
          <a:sx n="71" d="100"/>
          <a:sy n="71" d="100"/>
        </p:scale>
        <p:origin x="-7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2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88D2E-9E7D-457F-BF34-1FF56925FD98}" type="datetimeFigureOut">
              <a:rPr lang="ru-RU" smtClean="0"/>
              <a:pPr/>
              <a:t>19.03.2014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9C07C-6D3A-47C9-B5E1-FECE6E856D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89C07C-6D3A-47C9-B5E1-FECE6E856D3F}"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89C07C-6D3A-47C9-B5E1-FECE6E856D3F}"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F616D27E-B84B-4F38-A9F1-D0EB391DCB0F}"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616D27E-B84B-4F38-A9F1-D0EB391DCB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616D27E-B84B-4F38-A9F1-D0EB391DCB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616D27E-B84B-4F38-A9F1-D0EB391DCB0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616D27E-B84B-4F38-A9F1-D0EB391DCB0F}"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616D27E-B84B-4F38-A9F1-D0EB391DCB0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616D27E-B84B-4F38-A9F1-D0EB391DCB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616D27E-B84B-4F38-A9F1-D0EB391DCB0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616D27E-B84B-4F38-A9F1-D0EB391DCB0F}"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616D27E-B84B-4F38-A9F1-D0EB391DCB0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F17AA1-4996-4E57-97FD-8A65968545D7}"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616D27E-B84B-4F38-A9F1-D0EB391DCB0F}"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F17AA1-4996-4E57-97FD-8A65968545D7}" type="datetimeFigureOut">
              <a:rPr lang="ru-RU" smtClean="0"/>
              <a:pPr/>
              <a:t>19.03.2014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616D27E-B84B-4F38-A9F1-D0EB391DCB0F}"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Documents%20and%20Settings\&#1040;&#1076;&#1084;&#1080;&#1085;&#1080;&#1089;&#1090;&#1088;&#1072;&#1090;&#1086;&#1088;\&#1056;&#1072;&#1073;&#1086;&#1095;&#1080;&#1081;%20&#1089;&#1090;&#1086;&#1083;\4&#1094;6&#1077;4.wav" TargetMode="Externa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6.xml"/><Relationship Id="rId7" Type="http://schemas.openxmlformats.org/officeDocument/2006/relationships/image" Target="../media/image16.jpeg"/><Relationship Id="rId2" Type="http://schemas.openxmlformats.org/officeDocument/2006/relationships/audio" Target="file:///C:\Documents%20and%20Settings\&#1040;&#1076;&#1084;&#1080;&#1085;&#1080;&#1089;&#1090;&#1088;&#1072;&#1090;&#1086;&#1088;\&#1056;&#1072;&#1073;&#1086;&#1095;&#1080;&#1081;%20&#1089;&#1090;&#1086;&#1083;\&#1072;&#1087;&#1099;.wav" TargetMode="Externa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85728"/>
            <a:ext cx="7415210" cy="3314722"/>
          </a:xfrm>
        </p:spPr>
        <p:txBody>
          <a:bodyPr>
            <a:noAutofit/>
          </a:bodyPr>
          <a:lstStyle/>
          <a:p>
            <a:r>
              <a:rPr lang="en-US" sz="11500" dirty="0"/>
              <a:t>Salvador </a:t>
            </a:r>
            <a:r>
              <a:rPr lang="en-US" sz="11500" dirty="0" smtClean="0"/>
              <a:t>Dali</a:t>
            </a:r>
            <a:r>
              <a:rPr lang="ru-RU" sz="11500" dirty="0" smtClean="0"/>
              <a:t>.</a:t>
            </a:r>
            <a:endParaRPr lang="ru-RU" sz="11500" dirty="0"/>
          </a:p>
        </p:txBody>
      </p:sp>
      <p:pic>
        <p:nvPicPr>
          <p:cNvPr id="5" name="Рисунок 4" descr="images.jpg"/>
          <p:cNvPicPr>
            <a:picLocks noChangeAspect="1"/>
          </p:cNvPicPr>
          <p:nvPr/>
        </p:nvPicPr>
        <p:blipFill>
          <a:blip r:embed="rId4"/>
          <a:stretch>
            <a:fillRect/>
          </a:stretch>
        </p:blipFill>
        <p:spPr>
          <a:xfrm>
            <a:off x="6215074" y="0"/>
            <a:ext cx="2928926" cy="3857628"/>
          </a:xfrm>
          <a:prstGeom prst="rect">
            <a:avLst/>
          </a:prstGeom>
        </p:spPr>
      </p:pic>
      <p:pic>
        <p:nvPicPr>
          <p:cNvPr id="6" name="Рисунок 5" descr="загруженное.jpg"/>
          <p:cNvPicPr>
            <a:picLocks noChangeAspect="1"/>
          </p:cNvPicPr>
          <p:nvPr/>
        </p:nvPicPr>
        <p:blipFill>
          <a:blip r:embed="rId5"/>
          <a:stretch>
            <a:fillRect/>
          </a:stretch>
        </p:blipFill>
        <p:spPr>
          <a:xfrm>
            <a:off x="1000100" y="3286124"/>
            <a:ext cx="2714644" cy="3571876"/>
          </a:xfrm>
          <a:prstGeom prst="rect">
            <a:avLst/>
          </a:prstGeom>
        </p:spPr>
      </p:pic>
      <p:sp>
        <p:nvSpPr>
          <p:cNvPr id="7" name="TextBox 6"/>
          <p:cNvSpPr txBox="1"/>
          <p:nvPr/>
        </p:nvSpPr>
        <p:spPr>
          <a:xfrm>
            <a:off x="4429124" y="4572008"/>
            <a:ext cx="4143404" cy="2308324"/>
          </a:xfrm>
          <a:prstGeom prst="rect">
            <a:avLst/>
          </a:prstGeom>
          <a:noFill/>
        </p:spPr>
        <p:txBody>
          <a:bodyPr wrap="square" rtlCol="0">
            <a:spAutoFit/>
          </a:bodyPr>
          <a:lstStyle/>
          <a:p>
            <a:r>
              <a:rPr lang="en-US"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avie" pitchFamily="82" charset="0"/>
              </a:rPr>
              <a:t>Maryna</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avie" pitchFamily="82" charset="0"/>
              </a:rPr>
              <a:t> </a:t>
            </a:r>
            <a:r>
              <a:rPr lang="en-US"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avie" pitchFamily="82" charset="0"/>
              </a:rPr>
              <a:t>Kysliak</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avie" pitchFamily="82" charset="0"/>
              </a:rPr>
              <a:t> . 10-B</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4ц6е4.wav">
            <a:hlinkClick r:id="" action="ppaction://media"/>
          </p:cNvPr>
          <p:cNvPicPr>
            <a:picLocks noRot="1" noChangeAspect="1"/>
          </p:cNvPicPr>
          <p:nvPr>
            <a:audioFile r:link="rId2"/>
          </p:nvPr>
        </p:nvPicPr>
        <p:blipFill>
          <a:blip r:embed="rId6"/>
          <a:stretch>
            <a:fillRect/>
          </a:stretch>
        </p:blipFill>
        <p:spPr>
          <a:xfrm>
            <a:off x="357158" y="6286520"/>
            <a:ext cx="304800" cy="304800"/>
          </a:xfrm>
          <a:prstGeom prst="rect">
            <a:avLst/>
          </a:prstGeom>
        </p:spPr>
      </p:pic>
    </p:spTree>
    <p:custDataLst>
      <p:tags r:id="rId1"/>
    </p:custDataLst>
  </p:cSld>
  <p:clrMapOvr>
    <a:masterClrMapping/>
  </p:clrMapOvr>
  <p:transition advTm="4203">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8">
                <p:cTn id="13"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x_b5a09a71d5.jpg"/>
          <p:cNvPicPr>
            <a:picLocks noChangeAspect="1"/>
          </p:cNvPicPr>
          <p:nvPr/>
        </p:nvPicPr>
        <p:blipFill>
          <a:blip r:embed="rId3"/>
          <a:stretch>
            <a:fillRect/>
          </a:stretch>
        </p:blipFill>
        <p:spPr>
          <a:xfrm>
            <a:off x="3929038" y="0"/>
            <a:ext cx="5214962" cy="6827019"/>
          </a:xfrm>
          <a:prstGeom prst="rect">
            <a:avLst/>
          </a:prstGeom>
        </p:spPr>
      </p:pic>
      <p:sp>
        <p:nvSpPr>
          <p:cNvPr id="4" name="Прямоугольник 3"/>
          <p:cNvSpPr/>
          <p:nvPr/>
        </p:nvSpPr>
        <p:spPr>
          <a:xfrm>
            <a:off x="0" y="0"/>
            <a:ext cx="3929058"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images (2).jpg"/>
          <p:cNvPicPr>
            <a:picLocks noChangeAspect="1"/>
          </p:cNvPicPr>
          <p:nvPr/>
        </p:nvPicPr>
        <p:blipFill>
          <a:blip r:embed="rId5"/>
          <a:stretch>
            <a:fillRect/>
          </a:stretch>
        </p:blipFill>
        <p:spPr>
          <a:xfrm>
            <a:off x="0" y="0"/>
            <a:ext cx="4643438" cy="6858000"/>
          </a:xfrm>
          <a:prstGeom prst="rect">
            <a:avLst/>
          </a:prstGeom>
        </p:spPr>
      </p:pic>
    </p:spTree>
    <p:custDataLst>
      <p:tags r:id="rId1"/>
    </p:custDataLst>
  </p:cSld>
  <p:clrMapOvr>
    <a:masterClrMapping/>
  </p:clrMapOvr>
  <p:transition advTm="5188">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x_29d1bcd8e5.jpg"/>
          <p:cNvPicPr>
            <a:picLocks noChangeAspect="1"/>
          </p:cNvPicPr>
          <p:nvPr/>
        </p:nvPicPr>
        <p:blipFill>
          <a:blip r:embed="rId2"/>
          <a:stretch>
            <a:fillRect/>
          </a:stretch>
        </p:blipFill>
        <p:spPr>
          <a:xfrm>
            <a:off x="0" y="-4157"/>
            <a:ext cx="9144000" cy="6866313"/>
          </a:xfrm>
          <a:prstGeom prst="rect">
            <a:avLst/>
          </a:prstGeom>
        </p:spPr>
      </p:pic>
      <p:sp>
        <p:nvSpPr>
          <p:cNvPr id="4" name="TextBox 3"/>
          <p:cNvSpPr txBox="1"/>
          <p:nvPr/>
        </p:nvSpPr>
        <p:spPr>
          <a:xfrm>
            <a:off x="5786446" y="5411450"/>
            <a:ext cx="3357554" cy="1446550"/>
          </a:xfrm>
          <a:prstGeom prst="rect">
            <a:avLst/>
          </a:prstGeo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4400" dirty="0" smtClean="0"/>
              <a:t>Постоянство памяти</a:t>
            </a:r>
            <a:endParaRPr lang="ru-RU" sz="4400" i="1" dirty="0">
              <a:solidFill>
                <a:schemeClr val="tx1"/>
              </a:solidFill>
            </a:endParaRPr>
          </a:p>
        </p:txBody>
      </p:sp>
    </p:spTree>
  </p:cSld>
  <p:clrMapOvr>
    <a:masterClrMapping/>
  </p:clrMapOvr>
  <p:transition advTm="2469">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435608" y="6202680"/>
            <a:ext cx="7498080" cy="45719"/>
          </a:xfrm>
        </p:spPr>
        <p:txBody>
          <a:bodyPr>
            <a:normAutofit fontScale="25000" lnSpcReduction="20000"/>
          </a:bodyPr>
          <a:lstStyle/>
          <a:p>
            <a:endParaRPr lang="ru-RU" dirty="0"/>
          </a:p>
        </p:txBody>
      </p:sp>
      <p:pic>
        <p:nvPicPr>
          <p:cNvPr id="4" name="Рисунок 3" descr="x_312db052b4.jpg"/>
          <p:cNvPicPr>
            <a:picLocks noChangeAspect="1"/>
          </p:cNvPicPr>
          <p:nvPr/>
        </p:nvPicPr>
        <p:blipFill>
          <a:blip r:embed="rId2"/>
          <a:stretch>
            <a:fillRect/>
          </a:stretch>
        </p:blipFill>
        <p:spPr>
          <a:xfrm>
            <a:off x="0" y="-1"/>
            <a:ext cx="9144000" cy="7191059"/>
          </a:xfrm>
          <a:prstGeom prst="rect">
            <a:avLst/>
          </a:prstGeom>
        </p:spPr>
      </p:pic>
    </p:spTree>
  </p:cSld>
  <p:clrMapOvr>
    <a:masterClrMapping/>
  </p:clrMapOvr>
  <p:transition advTm="2500">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x_695d57a7.jpg"/>
          <p:cNvPicPr>
            <a:picLocks noChangeAspect="1"/>
          </p:cNvPicPr>
          <p:nvPr/>
        </p:nvPicPr>
        <p:blipFill>
          <a:blip r:embed="rId3"/>
          <a:stretch>
            <a:fillRect/>
          </a:stretch>
        </p:blipFill>
        <p:spPr>
          <a:xfrm>
            <a:off x="0" y="0"/>
            <a:ext cx="9144000" cy="6858000"/>
          </a:xfrm>
          <a:prstGeom prst="rect">
            <a:avLst/>
          </a:prstGeom>
        </p:spPr>
      </p:pic>
      <p:pic>
        <p:nvPicPr>
          <p:cNvPr id="4" name="Рисунок 3" descr="тайная.jpg"/>
          <p:cNvPicPr>
            <a:picLocks noChangeAspect="1"/>
          </p:cNvPicPr>
          <p:nvPr/>
        </p:nvPicPr>
        <p:blipFill>
          <a:blip r:embed="rId4"/>
          <a:stretch>
            <a:fillRect/>
          </a:stretch>
        </p:blipFill>
        <p:spPr>
          <a:xfrm>
            <a:off x="0" y="0"/>
            <a:ext cx="9156152" cy="6858000"/>
          </a:xfrm>
          <a:prstGeom prst="rect">
            <a:avLst/>
          </a:prstGeom>
        </p:spPr>
      </p:pic>
      <p:sp>
        <p:nvSpPr>
          <p:cNvPr id="5" name="TextBox 4"/>
          <p:cNvSpPr txBox="1"/>
          <p:nvPr/>
        </p:nvSpPr>
        <p:spPr>
          <a:xfrm>
            <a:off x="6072198" y="4919008"/>
            <a:ext cx="3071802" cy="1938992"/>
          </a:xfrm>
          <a:prstGeom prst="rect">
            <a:avLst/>
          </a:prstGeom>
          <a:blipFill>
            <a:blip r:embed="rId5"/>
            <a:tile tx="0" ty="0" sx="100000" sy="100000" flip="none" algn="tl"/>
          </a:blipFill>
        </p:spPr>
        <p:txBody>
          <a:bodyPr wrap="square" rtlCol="0">
            <a:spAutoFit/>
          </a:bodyPr>
          <a:lstStyle/>
          <a:p>
            <a:r>
              <a:rPr lang="ru-RU" sz="6000" dirty="0" smtClean="0"/>
              <a:t>Тайная вечеря</a:t>
            </a:r>
            <a:endParaRPr lang="ru-RU" sz="6000" dirty="0"/>
          </a:p>
        </p:txBody>
      </p:sp>
    </p:spTree>
    <p:custDataLst>
      <p:tags r:id="rId1"/>
    </p:custDataLst>
  </p:cSld>
  <p:clrMapOvr>
    <a:masterClrMapping/>
  </p:clrMapOvr>
  <p:transition advTm="10454">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6715140" y="0"/>
            <a:ext cx="2428860" cy="6858000"/>
          </a:xfrm>
          <a:prstGeom prst="flowChartProcess">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endParaRPr lang="ru-RU" dirty="0"/>
          </a:p>
        </p:txBody>
      </p:sp>
      <p:pic>
        <p:nvPicPr>
          <p:cNvPr id="3" name="Рисунок 2" descr="предчуствие.jpg"/>
          <p:cNvPicPr>
            <a:picLocks noChangeAspect="1"/>
          </p:cNvPicPr>
          <p:nvPr/>
        </p:nvPicPr>
        <p:blipFill>
          <a:blip r:embed="rId3"/>
          <a:stretch>
            <a:fillRect/>
          </a:stretch>
        </p:blipFill>
        <p:spPr>
          <a:xfrm>
            <a:off x="0" y="0"/>
            <a:ext cx="6729412" cy="6858000"/>
          </a:xfrm>
          <a:prstGeom prst="rect">
            <a:avLst/>
          </a:prstGeom>
        </p:spPr>
      </p:pic>
      <p:sp>
        <p:nvSpPr>
          <p:cNvPr id="4" name="TextBox 3"/>
          <p:cNvSpPr txBox="1"/>
          <p:nvPr/>
        </p:nvSpPr>
        <p:spPr>
          <a:xfrm>
            <a:off x="6715140" y="2000240"/>
            <a:ext cx="2428860" cy="2308324"/>
          </a:xfrm>
          <a:prstGeom prst="rect">
            <a:avLst/>
          </a:prstGeom>
          <a:blipFill>
            <a:blip r:embed="rId2"/>
            <a:tile tx="0" ty="0" sx="100000" sy="100000" flip="none" algn="tl"/>
          </a:blipFill>
        </p:spPr>
        <p:txBody>
          <a:bodyPr wrap="square" rtlCol="0">
            <a:spAutoFit/>
          </a:bodyPr>
          <a:lstStyle/>
          <a:p>
            <a:r>
              <a:rPr lang="ru-RU" sz="4800" dirty="0" smtClean="0"/>
              <a:t>Гражданская война</a:t>
            </a:r>
            <a:endParaRPr lang="ru-RU" sz="4800" dirty="0"/>
          </a:p>
        </p:txBody>
      </p:sp>
    </p:spTree>
  </p:cSld>
  <p:clrMapOvr>
    <a:masterClrMapping/>
  </p:clrMapOvr>
  <p:transition advTm="2812">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x_1c49711f44.jpg"/>
          <p:cNvPicPr>
            <a:picLocks noChangeAspect="1"/>
          </p:cNvPicPr>
          <p:nvPr/>
        </p:nvPicPr>
        <p:blipFill>
          <a:blip r:embed="rId2"/>
          <a:stretch>
            <a:fillRect/>
          </a:stretch>
        </p:blipFill>
        <p:spPr>
          <a:xfrm>
            <a:off x="0" y="0"/>
            <a:ext cx="8143875" cy="6858000"/>
          </a:xfrm>
          <a:prstGeom prst="rect">
            <a:avLst/>
          </a:prstGeom>
        </p:spPr>
      </p:pic>
      <p:sp>
        <p:nvSpPr>
          <p:cNvPr id="4" name="Прямоугольник 3"/>
          <p:cNvSpPr/>
          <p:nvPr/>
        </p:nvSpPr>
        <p:spPr>
          <a:xfrm>
            <a:off x="8143900" y="0"/>
            <a:ext cx="10001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264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726" y="0"/>
            <a:ext cx="10072726" cy="714377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endParaRPr lang="ru-RU"/>
          </a:p>
        </p:txBody>
      </p:sp>
      <p:pic>
        <p:nvPicPr>
          <p:cNvPr id="3" name="Рисунок 2" descr="wOrQdro4lLg.jpg"/>
          <p:cNvPicPr>
            <a:picLocks noChangeAspect="1"/>
          </p:cNvPicPr>
          <p:nvPr/>
        </p:nvPicPr>
        <p:blipFill>
          <a:blip r:embed="rId3"/>
          <a:stretch>
            <a:fillRect/>
          </a:stretch>
        </p:blipFill>
        <p:spPr>
          <a:xfrm>
            <a:off x="1428728" y="0"/>
            <a:ext cx="5199088" cy="7002853"/>
          </a:xfrm>
          <a:prstGeom prst="rect">
            <a:avLst/>
          </a:prstGeom>
        </p:spPr>
      </p:pic>
    </p:spTree>
  </p:cSld>
  <p:clrMapOvr>
    <a:masterClrMapping/>
  </p:clrMapOvr>
  <p:transition advTm="3157">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0"/>
            <a:ext cx="9144000" cy="6858000"/>
          </a:xfrm>
          <a:prstGeom prst="flowChartProcess">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endParaRPr lang="ru-RU"/>
          </a:p>
        </p:txBody>
      </p:sp>
      <p:pic>
        <p:nvPicPr>
          <p:cNvPr id="3" name="Рисунок 2" descr="x_869d064443.jpg"/>
          <p:cNvPicPr>
            <a:picLocks noChangeAspect="1"/>
          </p:cNvPicPr>
          <p:nvPr/>
        </p:nvPicPr>
        <p:blipFill>
          <a:blip r:embed="rId3"/>
          <a:stretch>
            <a:fillRect/>
          </a:stretch>
        </p:blipFill>
        <p:spPr>
          <a:xfrm>
            <a:off x="1714480" y="0"/>
            <a:ext cx="5500726" cy="6858000"/>
          </a:xfrm>
          <a:prstGeom prst="rect">
            <a:avLst/>
          </a:prstGeom>
        </p:spPr>
      </p:pic>
    </p:spTree>
  </p:cSld>
  <p:clrMapOvr>
    <a:masterClrMapping/>
  </p:clrMapOvr>
  <p:transition advTm="2328">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x_59916593cf.jpg"/>
          <p:cNvPicPr>
            <a:picLocks noChangeAspect="1"/>
          </p:cNvPicPr>
          <p:nvPr/>
        </p:nvPicPr>
        <p:blipFill>
          <a:blip r:embed="rId2"/>
          <a:stretch>
            <a:fillRect/>
          </a:stretch>
        </p:blipFill>
        <p:spPr>
          <a:xfrm>
            <a:off x="0" y="0"/>
            <a:ext cx="9179034" cy="6858000"/>
          </a:xfrm>
          <a:prstGeom prst="rect">
            <a:avLst/>
          </a:prstGeom>
        </p:spPr>
      </p:pic>
    </p:spTree>
  </p:cSld>
  <p:clrMapOvr>
    <a:masterClrMapping/>
  </p:clrMapOvr>
  <p:transition advTm="2532">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0"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blipFill>
                <a:blip r:embed="rId3"/>
                <a:tile tx="0" ty="0" sx="100000" sy="100000" flip="none" algn="tl"/>
              </a:blipFill>
            </a:endParaRPr>
          </a:p>
        </p:txBody>
      </p:sp>
      <p:pic>
        <p:nvPicPr>
          <p:cNvPr id="3" name="Рисунок 2" descr="x_8abdf8eb.jpg"/>
          <p:cNvPicPr>
            <a:picLocks noChangeAspect="1"/>
          </p:cNvPicPr>
          <p:nvPr/>
        </p:nvPicPr>
        <p:blipFill>
          <a:blip r:embed="rId4"/>
          <a:stretch>
            <a:fillRect/>
          </a:stretch>
        </p:blipFill>
        <p:spPr>
          <a:xfrm>
            <a:off x="571472" y="0"/>
            <a:ext cx="5267350" cy="6998473"/>
          </a:xfrm>
          <a:prstGeom prst="rect">
            <a:avLst/>
          </a:prstGeom>
        </p:spPr>
      </p:pic>
      <p:pic>
        <p:nvPicPr>
          <p:cNvPr id="5" name="Рисунок 4" descr="Явление лица Афродиты.jpg"/>
          <p:cNvPicPr>
            <a:picLocks noChangeAspect="1"/>
          </p:cNvPicPr>
          <p:nvPr/>
        </p:nvPicPr>
        <p:blipFill>
          <a:blip r:embed="rId5"/>
          <a:stretch>
            <a:fillRect/>
          </a:stretch>
        </p:blipFill>
        <p:spPr>
          <a:xfrm>
            <a:off x="3014662" y="0"/>
            <a:ext cx="6129338" cy="6858000"/>
          </a:xfrm>
          <a:prstGeom prst="rect">
            <a:avLst/>
          </a:prstGeom>
        </p:spPr>
      </p:pic>
    </p:spTree>
    <p:custDataLst>
      <p:tags r:id="rId1"/>
    </p:custDataLst>
  </p:cSld>
  <p:clrMapOvr>
    <a:masterClrMapping/>
  </p:clrMapOvr>
  <p:transition advTm="850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nodeType="clickEffect">
                                  <p:stCondLst>
                                    <p:cond delay="0"/>
                                  </p:stCondLst>
                                  <p:childTnLst>
                                    <p:anim calcmode="lin" valueType="num">
                                      <p:cBhvr>
                                        <p:cTn id="11" dur="1000"/>
                                        <p:tgtEl>
                                          <p:spTgt spid="3"/>
                                        </p:tgtEl>
                                        <p:attrNameLst>
                                          <p:attrName>ppt_w</p:attrName>
                                        </p:attrNameLst>
                                      </p:cBhvr>
                                      <p:tavLst>
                                        <p:tav tm="0">
                                          <p:val>
                                            <p:strVal val="ppt_w"/>
                                          </p:val>
                                        </p:tav>
                                        <p:tav tm="100000">
                                          <p:val>
                                            <p:strVal val="ppt_w*0.70"/>
                                          </p:val>
                                        </p:tav>
                                      </p:tavLst>
                                    </p:anim>
                                    <p:anim calcmode="lin" valueType="num">
                                      <p:cBhvr>
                                        <p:cTn id="12" dur="1000"/>
                                        <p:tgtEl>
                                          <p:spTgt spid="3"/>
                                        </p:tgtEl>
                                        <p:attrNameLst>
                                          <p:attrName>ppt_h</p:attrName>
                                        </p:attrNameLst>
                                      </p:cBhvr>
                                      <p:tavLst>
                                        <p:tav tm="0">
                                          <p:val>
                                            <p:strVal val="ppt_h"/>
                                          </p:val>
                                        </p:tav>
                                        <p:tav tm="100000">
                                          <p:val>
                                            <p:strVal val="ppt_h"/>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142852"/>
            <a:ext cx="7929618" cy="618630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a:solidFill>
                  <a:schemeClr val="tx1">
                    <a:lumMod val="95000"/>
                    <a:lumOff val="5000"/>
                  </a:schemeClr>
                </a:solidFill>
                <a:latin typeface="Century" pitchFamily="18" charset="0"/>
              </a:rPr>
              <a:t>Dali is well known for his surrealist works and many consider him the most brilliant Surrealist of his time. But to understand the enigma that is Salvador Dali, one must take a look back into his childhood, his family, and his inspirations.</a:t>
            </a:r>
            <a:endParaRPr lang="ru-RU" sz="4400" dirty="0">
              <a:solidFill>
                <a:schemeClr val="tx1">
                  <a:lumMod val="95000"/>
                  <a:lumOff val="5000"/>
                </a:schemeClr>
              </a:solidFill>
              <a:latin typeface="Century" pitchFamily="18" charset="0"/>
            </a:endParaRPr>
          </a:p>
        </p:txBody>
      </p:sp>
    </p:spTree>
  </p:cSld>
  <p:clrMapOvr>
    <a:masterClrMapping/>
  </p:clrMapOvr>
  <p:transition advTm="9891">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478970"/>
          </a:xfrm>
          <a:prstGeom prst="rect">
            <a:avLst/>
          </a:prstGeom>
          <a:blipFill>
            <a:blip r:embed="rId3"/>
            <a:tile tx="0" ty="0" sx="100000" sy="100000" flip="none" algn="tl"/>
          </a:blipFill>
        </p:spPr>
        <p:txBody>
          <a:bodyPr wrap="square" rtlCol="0">
            <a:spAutoFit/>
          </a:bodyPr>
          <a:lstStyle/>
          <a:p>
            <a:r>
              <a:rPr lang="ru-RU" sz="6000" dirty="0" smtClean="0"/>
              <a:t>Я в возрасте шести лет, когда я верю, что стал девочкой, а пока с большой осторожностью приподнимаю кожу моря, чтобы рассмотреть собаку, которая спит под сенью воды.</a:t>
            </a:r>
            <a:endParaRPr lang="ru-RU" sz="6000" dirty="0"/>
          </a:p>
        </p:txBody>
      </p:sp>
      <p:sp>
        <p:nvSpPr>
          <p:cNvPr id="2" name="Заголовок 1"/>
          <p:cNvSpPr>
            <a:spLocks noGrp="1"/>
          </p:cNvSpPr>
          <p:nvPr>
            <p:ph type="title"/>
          </p:nvPr>
        </p:nvSpPr>
        <p:spPr/>
        <p:txBody>
          <a:bodyPr/>
          <a:lstStyle/>
          <a:p>
            <a:endParaRPr lang="ru-RU"/>
          </a:p>
        </p:txBody>
      </p:sp>
      <p:pic>
        <p:nvPicPr>
          <p:cNvPr id="3" name="Рисунок 2" descr="Я в возрасте шести лет, когда я верю, что стал девочкой, а пока с большой осторожностью приподнимаю кожу моря, чтобы рассмотреть собаку, которая спит под сенью воды..jpg"/>
          <p:cNvPicPr>
            <a:picLocks noChangeAspect="1"/>
          </p:cNvPicPr>
          <p:nvPr/>
        </p:nvPicPr>
        <p:blipFill>
          <a:blip r:embed="rId4"/>
          <a:stretch>
            <a:fillRect/>
          </a:stretch>
        </p:blipFill>
        <p:spPr>
          <a:xfrm>
            <a:off x="0" y="0"/>
            <a:ext cx="9144000" cy="6858001"/>
          </a:xfrm>
          <a:prstGeom prst="rect">
            <a:avLst/>
          </a:prstGeom>
        </p:spPr>
      </p:pic>
    </p:spTree>
    <p:custDataLst>
      <p:tags r:id="rId1"/>
    </p:custDataLst>
  </p:cSld>
  <p:clrMapOvr>
    <a:masterClrMapping/>
  </p:clrMapOvr>
  <p:transition advTm="12156">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x_d0604e1b39.jpg"/>
          <p:cNvPicPr>
            <a:picLocks noChangeAspect="1"/>
          </p:cNvPicPr>
          <p:nvPr/>
        </p:nvPicPr>
        <p:blipFill>
          <a:blip r:embed="rId2"/>
          <a:stretch>
            <a:fillRect/>
          </a:stretch>
        </p:blipFill>
        <p:spPr>
          <a:xfrm>
            <a:off x="0" y="0"/>
            <a:ext cx="6072198" cy="6858000"/>
          </a:xfrm>
          <a:prstGeom prst="rect">
            <a:avLst/>
          </a:prstGeom>
        </p:spPr>
      </p:pic>
      <p:sp>
        <p:nvSpPr>
          <p:cNvPr id="3" name="TextBox 2"/>
          <p:cNvSpPr txBox="1"/>
          <p:nvPr/>
        </p:nvSpPr>
        <p:spPr>
          <a:xfrm>
            <a:off x="6072198" y="0"/>
            <a:ext cx="3071802"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latin typeface="Century" pitchFamily="18" charset="0"/>
              </a:rPr>
              <a:t>By the age of 10, Dali began to show an interest in art. He produced his first painting. By the time, he was 15; he had already set up his own art exhibition.</a:t>
            </a:r>
            <a:endParaRPr lang="ru-RU" sz="3200" dirty="0">
              <a:latin typeface="Century" pitchFamily="18" charset="0"/>
            </a:endParaRPr>
          </a:p>
        </p:txBody>
      </p:sp>
      <p:sp>
        <p:nvSpPr>
          <p:cNvPr id="4" name="Прямоугольник 3"/>
          <p:cNvSpPr/>
          <p:nvPr/>
        </p:nvSpPr>
        <p:spPr>
          <a:xfrm>
            <a:off x="6072198" y="6000768"/>
            <a:ext cx="3071802" cy="85723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8141">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н,вызванный полетом пчелы вокруг граната за секунду до пробуждения.jpg"/>
          <p:cNvPicPr>
            <a:picLocks noChangeAspect="1"/>
          </p:cNvPicPr>
          <p:nvPr/>
        </p:nvPicPr>
        <p:blipFill>
          <a:blip r:embed="rId4"/>
          <a:stretch>
            <a:fillRect/>
          </a:stretch>
        </p:blipFill>
        <p:spPr>
          <a:xfrm>
            <a:off x="0" y="0"/>
            <a:ext cx="5314974" cy="6932574"/>
          </a:xfrm>
          <a:prstGeom prst="rect">
            <a:avLst/>
          </a:prstGeom>
        </p:spPr>
      </p:pic>
      <p:sp>
        <p:nvSpPr>
          <p:cNvPr id="3" name="TextBox 2"/>
          <p:cNvSpPr txBox="1"/>
          <p:nvPr/>
        </p:nvSpPr>
        <p:spPr>
          <a:xfrm>
            <a:off x="5286380" y="0"/>
            <a:ext cx="3857620" cy="59081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Century" pitchFamily="18" charset="0"/>
              </a:rPr>
              <a:t>In 1929, Salvador Dali developed an interest in Surrealism, and joined the movement. He began developing his method, which he eventually would name «</a:t>
            </a:r>
            <a:r>
              <a:rPr lang="en-US" sz="2800" dirty="0" err="1">
                <a:latin typeface="Century" pitchFamily="18" charset="0"/>
              </a:rPr>
              <a:t>Paranoic</a:t>
            </a:r>
            <a:r>
              <a:rPr lang="en-US" sz="2800" dirty="0">
                <a:latin typeface="Century" pitchFamily="18" charset="0"/>
              </a:rPr>
              <a:t>-critical» and describe as a «spontaneous method of irrational knowledge».</a:t>
            </a:r>
            <a:endParaRPr lang="ru-RU" sz="2800" dirty="0">
              <a:latin typeface="Century" pitchFamily="18" charset="0"/>
            </a:endParaRPr>
          </a:p>
        </p:txBody>
      </p:sp>
      <p:sp>
        <p:nvSpPr>
          <p:cNvPr id="4" name="Прямоугольник 3"/>
          <p:cNvSpPr/>
          <p:nvPr/>
        </p:nvSpPr>
        <p:spPr>
          <a:xfrm>
            <a:off x="5286380" y="5929330"/>
            <a:ext cx="3857620" cy="92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lumMod val="95000"/>
                  <a:lumOff val="5000"/>
                </a:schemeClr>
              </a:solidFill>
            </a:endParaRPr>
          </a:p>
        </p:txBody>
      </p:sp>
      <p:sp>
        <p:nvSpPr>
          <p:cNvPr id="6" name="TextBox 5"/>
          <p:cNvSpPr txBox="1"/>
          <p:nvPr/>
        </p:nvSpPr>
        <p:spPr>
          <a:xfrm>
            <a:off x="5286380" y="0"/>
            <a:ext cx="3857620" cy="74789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4800" dirty="0" smtClean="0">
                <a:latin typeface="Arial Narrow" pitchFamily="34" charset="0"/>
              </a:rPr>
              <a:t>Сон,</a:t>
            </a:r>
            <a:r>
              <a:rPr lang="en-US" sz="4800" dirty="0" smtClean="0">
                <a:latin typeface="Arial Narrow" pitchFamily="34" charset="0"/>
              </a:rPr>
              <a:t> </a:t>
            </a:r>
            <a:r>
              <a:rPr lang="ru-RU" sz="4800" dirty="0" smtClean="0">
                <a:latin typeface="Arial Narrow" pitchFamily="34" charset="0"/>
              </a:rPr>
              <a:t>вызванный полетом пчелы вокруг граната за секунду до пробуждения</a:t>
            </a:r>
            <a:endParaRPr lang="en-US" sz="4800" dirty="0">
              <a:latin typeface="Arial Narrow" pitchFamily="34" charset="0"/>
            </a:endParaRPr>
          </a:p>
          <a:p>
            <a:endParaRPr lang="en-US" sz="4800" dirty="0" smtClean="0"/>
          </a:p>
          <a:p>
            <a:endParaRPr lang="en-US" sz="4800" dirty="0"/>
          </a:p>
          <a:p>
            <a:endParaRPr lang="en-US" sz="4800" dirty="0" smtClean="0"/>
          </a:p>
          <a:p>
            <a:r>
              <a:rPr lang="en-US" sz="4800" dirty="0" smtClean="0"/>
              <a:t>               </a:t>
            </a:r>
            <a:endParaRPr lang="ru-RU" sz="4800" dirty="0"/>
          </a:p>
        </p:txBody>
      </p:sp>
    </p:spTree>
    <p:custDataLst>
      <p:tags r:id="rId1"/>
    </p:custDataLst>
  </p:cSld>
  <p:clrMapOvr>
    <a:masterClrMapping/>
  </p:clrMapOvr>
  <p:transition advTm="1364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3857620" cy="63709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400" dirty="0"/>
              <a:t>In 1929, Dali met Gala </a:t>
            </a:r>
            <a:r>
              <a:rPr lang="en-US" sz="3400" dirty="0" err="1"/>
              <a:t>Eluard</a:t>
            </a:r>
            <a:r>
              <a:rPr lang="en-US" sz="3400" dirty="0"/>
              <a:t>, with whom he eloped in 1932. She became his model, his agent, his inspiration, and eventually, his reason for living. She would be the only woman in his life for the remainder of his years.</a:t>
            </a:r>
            <a:endParaRPr lang="ru-RU" sz="3400" dirty="0"/>
          </a:p>
        </p:txBody>
      </p:sp>
      <p:sp>
        <p:nvSpPr>
          <p:cNvPr id="4" name="Прямоугольник 3"/>
          <p:cNvSpPr/>
          <p:nvPr/>
        </p:nvSpPr>
        <p:spPr>
          <a:xfrm>
            <a:off x="0" y="6357958"/>
            <a:ext cx="3857620" cy="5000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pic>
        <p:nvPicPr>
          <p:cNvPr id="5" name="Рисунок 4" descr="images (1).jpg"/>
          <p:cNvPicPr>
            <a:picLocks noChangeAspect="1"/>
          </p:cNvPicPr>
          <p:nvPr/>
        </p:nvPicPr>
        <p:blipFill>
          <a:blip r:embed="rId3"/>
          <a:stretch>
            <a:fillRect/>
          </a:stretch>
        </p:blipFill>
        <p:spPr>
          <a:xfrm>
            <a:off x="3857620" y="0"/>
            <a:ext cx="5286380" cy="6870541"/>
          </a:xfrm>
          <a:prstGeom prst="rect">
            <a:avLst/>
          </a:prstGeom>
        </p:spPr>
      </p:pic>
      <p:pic>
        <p:nvPicPr>
          <p:cNvPr id="2" name="Рисунок 1" descr="галарина.jpg"/>
          <p:cNvPicPr>
            <a:picLocks noChangeAspect="1"/>
          </p:cNvPicPr>
          <p:nvPr/>
        </p:nvPicPr>
        <p:blipFill>
          <a:blip r:embed="rId4"/>
          <a:stretch>
            <a:fillRect/>
          </a:stretch>
        </p:blipFill>
        <p:spPr>
          <a:xfrm>
            <a:off x="3871913" y="0"/>
            <a:ext cx="5272088" cy="6858000"/>
          </a:xfrm>
          <a:prstGeom prst="rect">
            <a:avLst/>
          </a:prstGeom>
        </p:spPr>
      </p:pic>
    </p:spTree>
    <p:custDataLst>
      <p:tags r:id="rId1"/>
    </p:custDataLst>
  </p:cSld>
  <p:clrMapOvr>
    <a:masterClrMapping/>
  </p:clrMapOvr>
  <p:transition advTm="14218">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ртрет Галы с двумя ребрышками ягненка, балансирюющимина ее плече.jpg"/>
          <p:cNvPicPr>
            <a:picLocks noChangeAspect="1"/>
          </p:cNvPicPr>
          <p:nvPr/>
        </p:nvPicPr>
        <p:blipFill>
          <a:blip r:embed="rId2"/>
          <a:stretch>
            <a:fillRect/>
          </a:stretch>
        </p:blipFill>
        <p:spPr>
          <a:xfrm>
            <a:off x="0" y="-1"/>
            <a:ext cx="9144000" cy="6875883"/>
          </a:xfrm>
          <a:prstGeom prst="rect">
            <a:avLst/>
          </a:prstGeom>
        </p:spPr>
      </p:pic>
    </p:spTree>
  </p:cSld>
  <p:clrMapOvr>
    <a:masterClrMapping/>
  </p:clrMapOvr>
  <p:transition advTm="3766">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dk1"/>
          </a:lnRef>
          <a:fillRef idx="2">
            <a:schemeClr val="dk1"/>
          </a:fillRef>
          <a:effectRef idx="1">
            <a:schemeClr val="dk1"/>
          </a:effectRef>
          <a:fontRef idx="minor">
            <a:schemeClr val="dk1"/>
          </a:fontRef>
        </p:style>
        <p:txBody>
          <a:bodyPr>
            <a:normAutofit/>
          </a:bodyPr>
          <a:lstStyle/>
          <a:p>
            <a:r>
              <a:rPr lang="en-US" sz="4800" dirty="0" smtClean="0">
                <a:effectLst/>
                <a:latin typeface="Century" pitchFamily="18" charset="0"/>
              </a:rPr>
              <a:t>In the 1930's, he took up a great interest in Hitler, and not Lenin, who was </a:t>
            </a:r>
            <a:r>
              <a:rPr lang="en-US" sz="4800" dirty="0" err="1" smtClean="0">
                <a:effectLst/>
                <a:latin typeface="Century" pitchFamily="18" charset="0"/>
              </a:rPr>
              <a:t>favoured</a:t>
            </a:r>
            <a:r>
              <a:rPr lang="en-US" sz="4800" dirty="0" smtClean="0">
                <a:effectLst/>
                <a:latin typeface="Century" pitchFamily="18" charset="0"/>
              </a:rPr>
              <a:t> by the other surrealists. This created a strain with his friends, and in 1939, Dali decided to move to the United States.</a:t>
            </a:r>
            <a:endParaRPr lang="ru-RU" sz="4800" dirty="0">
              <a:effectLst/>
              <a:latin typeface="Century" pitchFamily="18" charset="0"/>
            </a:endParaRPr>
          </a:p>
        </p:txBody>
      </p:sp>
      <p:pic>
        <p:nvPicPr>
          <p:cNvPr id="5" name="Рисунок 4" descr="x_75edc46d97.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5500662" y="4549676"/>
            <a:ext cx="3643338" cy="2308324"/>
          </a:xfrm>
          <a:prstGeom prst="rect">
            <a:avLst/>
          </a:prstGeom>
          <a:blipFill>
            <a:blip r:embed="rId4"/>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uk-UA"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Тайн</a:t>
            </a:r>
            <a:r>
              <a:rPr lang="ru-RU" sz="72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ы</a:t>
            </a:r>
            <a:r>
              <a:rPr lang="ru-RU"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Гитлера</a:t>
            </a:r>
            <a:endParaRPr lang="ru-RU"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custDataLst>
      <p:tags r:id="rId1"/>
    </p:custDataLst>
  </p:cSld>
  <p:clrMapOvr>
    <a:masterClrMapping/>
  </p:clrMapOvr>
  <p:transition advTm="222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143116"/>
            <a:ext cx="7498080" cy="1143000"/>
          </a:xfrm>
        </p:spPr>
        <p:txBody>
          <a:bodyPr>
            <a:noAutofit/>
          </a:bodyPr>
          <a:lstStyle/>
          <a:p>
            <a:r>
              <a:rPr lang="en-US" sz="23900" dirty="0" smtClean="0">
                <a:effectLst/>
              </a:rPr>
              <a:t>Work</a:t>
            </a:r>
            <a:endParaRPr lang="ru-RU" sz="23900" dirty="0">
              <a:effectLst/>
            </a:endParaRPr>
          </a:p>
        </p:txBody>
      </p:sp>
      <p:pic>
        <p:nvPicPr>
          <p:cNvPr id="3" name="Рисунок 2" descr="34kJIpUITIg.jpg"/>
          <p:cNvPicPr>
            <a:picLocks noChangeAspect="1"/>
          </p:cNvPicPr>
          <p:nvPr/>
        </p:nvPicPr>
        <p:blipFill>
          <a:blip r:embed="rId4"/>
          <a:stretch>
            <a:fillRect/>
          </a:stretch>
        </p:blipFill>
        <p:spPr>
          <a:xfrm>
            <a:off x="0" y="0"/>
            <a:ext cx="9164274" cy="6842860"/>
          </a:xfrm>
          <a:prstGeom prst="rect">
            <a:avLst/>
          </a:prstGeom>
        </p:spPr>
      </p:pic>
      <p:pic>
        <p:nvPicPr>
          <p:cNvPr id="4" name="Рисунок 3" descr="R8D0mhaEss4.jpg"/>
          <p:cNvPicPr>
            <a:picLocks noChangeAspect="1"/>
          </p:cNvPicPr>
          <p:nvPr/>
        </p:nvPicPr>
        <p:blipFill>
          <a:blip r:embed="rId5"/>
          <a:stretch>
            <a:fillRect/>
          </a:stretch>
        </p:blipFill>
        <p:spPr>
          <a:xfrm>
            <a:off x="0" y="-22709"/>
            <a:ext cx="9144000" cy="6903418"/>
          </a:xfrm>
          <a:prstGeom prst="rect">
            <a:avLst/>
          </a:prstGeom>
        </p:spPr>
      </p:pic>
      <p:pic>
        <p:nvPicPr>
          <p:cNvPr id="5" name="Рисунок 4" descr="8hoc8pBLnK8.jpg"/>
          <p:cNvPicPr>
            <a:picLocks noChangeAspect="1"/>
          </p:cNvPicPr>
          <p:nvPr/>
        </p:nvPicPr>
        <p:blipFill>
          <a:blip r:embed="rId6"/>
          <a:stretch>
            <a:fillRect/>
          </a:stretch>
        </p:blipFill>
        <p:spPr>
          <a:xfrm>
            <a:off x="-1" y="-7570"/>
            <a:ext cx="9133929" cy="6865570"/>
          </a:xfrm>
          <a:prstGeom prst="rect">
            <a:avLst/>
          </a:prstGeom>
        </p:spPr>
      </p:pic>
      <p:pic>
        <p:nvPicPr>
          <p:cNvPr id="6" name="Рисунок 5" descr="7T03Brzwd-g.jpg"/>
          <p:cNvPicPr>
            <a:picLocks noChangeAspect="1"/>
          </p:cNvPicPr>
          <p:nvPr/>
        </p:nvPicPr>
        <p:blipFill>
          <a:blip r:embed="rId7"/>
          <a:stretch>
            <a:fillRect/>
          </a:stretch>
        </p:blipFill>
        <p:spPr>
          <a:xfrm>
            <a:off x="0" y="-7569"/>
            <a:ext cx="9133930" cy="6865569"/>
          </a:xfrm>
          <a:prstGeom prst="rect">
            <a:avLst/>
          </a:prstGeom>
        </p:spPr>
      </p:pic>
      <p:pic>
        <p:nvPicPr>
          <p:cNvPr id="11" name="апы.wav">
            <a:hlinkClick r:id="" action="ppaction://media"/>
          </p:cNvPr>
          <p:cNvPicPr>
            <a:picLocks noRot="1" noChangeAspect="1"/>
          </p:cNvPicPr>
          <p:nvPr>
            <a:audioFile r:link="rId2"/>
          </p:nvPr>
        </p:nvPicPr>
        <p:blipFill>
          <a:blip r:embed="rId8"/>
          <a:stretch>
            <a:fillRect/>
          </a:stretch>
        </p:blipFill>
        <p:spPr>
          <a:xfrm>
            <a:off x="0" y="6553200"/>
            <a:ext cx="304800" cy="304800"/>
          </a:xfrm>
          <a:prstGeom prst="rect">
            <a:avLst/>
          </a:prstGeom>
        </p:spPr>
      </p:pic>
    </p:spTree>
    <p:custDataLst>
      <p:tags r:id="rId1"/>
    </p:custDataLst>
  </p:cSld>
  <p:clrMapOvr>
    <a:masterClrMapping/>
  </p:clrMapOvr>
  <p:transition advTm="181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8" presetClass="entr" presetSubtype="0" accel="5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0">
                <p:cTn id="45"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5.6"/>
</p:tagLst>
</file>

<file path=ppt/tags/tag3.xml><?xml version="1.0" encoding="utf-8"?>
<p:tagLst xmlns:a="http://schemas.openxmlformats.org/drawingml/2006/main" xmlns:r="http://schemas.openxmlformats.org/officeDocument/2006/relationships" xmlns:p="http://schemas.openxmlformats.org/presentationml/2006/main">
  <p:tag name="TIMING" val="|9.6"/>
</p:tagLst>
</file>

<file path=ppt/tags/tag4.xml><?xml version="1.0" encoding="utf-8"?>
<p:tagLst xmlns:a="http://schemas.openxmlformats.org/drawingml/2006/main" xmlns:r="http://schemas.openxmlformats.org/officeDocument/2006/relationships" xmlns:p="http://schemas.openxmlformats.org/presentationml/2006/main">
  <p:tag name="TIMING" val="|10.6"/>
</p:tagLst>
</file>

<file path=ppt/tags/tag5.xml><?xml version="1.0" encoding="utf-8"?>
<p:tagLst xmlns:a="http://schemas.openxmlformats.org/drawingml/2006/main" xmlns:r="http://schemas.openxmlformats.org/officeDocument/2006/relationships" xmlns:p="http://schemas.openxmlformats.org/presentationml/2006/main">
  <p:tag name="TIMING" val="|13.6|2.3"/>
</p:tagLst>
</file>

<file path=ppt/tags/tag6.xml><?xml version="1.0" encoding="utf-8"?>
<p:tagLst xmlns:a="http://schemas.openxmlformats.org/drawingml/2006/main" xmlns:r="http://schemas.openxmlformats.org/officeDocument/2006/relationships" xmlns:p="http://schemas.openxmlformats.org/presentationml/2006/main">
  <p:tag name="TIMING" val="|2.8|3.5|3.5|3.4"/>
</p:tagLst>
</file>

<file path=ppt/tags/tag7.xml><?xml version="1.0" encoding="utf-8"?>
<p:tagLst xmlns:a="http://schemas.openxmlformats.org/drawingml/2006/main" xmlns:r="http://schemas.openxmlformats.org/officeDocument/2006/relationships" xmlns:p="http://schemas.openxmlformats.org/presentationml/2006/main">
  <p:tag name="TIMING" val="|3.3"/>
</p:tagLst>
</file>

<file path=ppt/tags/tag8.xml><?xml version="1.0" encoding="utf-8"?>
<p:tagLst xmlns:a="http://schemas.openxmlformats.org/drawingml/2006/main" xmlns:r="http://schemas.openxmlformats.org/officeDocument/2006/relationships" xmlns:p="http://schemas.openxmlformats.org/presentationml/2006/main">
  <p:tag name="TIMING" val="|3|4.3"/>
</p:tagLst>
</file>

<file path=ppt/tags/tag9.xml><?xml version="1.0" encoding="utf-8"?>
<p:tagLst xmlns:a="http://schemas.openxmlformats.org/drawingml/2006/main" xmlns:r="http://schemas.openxmlformats.org/officeDocument/2006/relationships" xmlns:p="http://schemas.openxmlformats.org/presentationml/2006/main">
  <p:tag name="TIMING" val="|1.4|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358</TotalTime>
  <Words>287</Words>
  <Application>Microsoft Office PowerPoint</Application>
  <PresentationFormat>Экран (4:3)</PresentationFormat>
  <Paragraphs>20</Paragraphs>
  <Slides>19</Slides>
  <Notes>2</Notes>
  <HiddenSlides>0</HiddenSlides>
  <MMClips>2</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Солнцестояние</vt:lpstr>
      <vt:lpstr>Salvador Dali.</vt:lpstr>
      <vt:lpstr>Слайд 2</vt:lpstr>
      <vt:lpstr>Слайд 3</vt:lpstr>
      <vt:lpstr>Слайд 4</vt:lpstr>
      <vt:lpstr>Слайд 5</vt:lpstr>
      <vt:lpstr>Слайд 6</vt:lpstr>
      <vt:lpstr>Слайд 7</vt:lpstr>
      <vt:lpstr>In the 1930's, he took up a great interest in Hitler, and not Lenin, who was favoured by the other surrealists. This created a strain with his friends, and in 1939, Dali decided to move to the United States.</vt:lpstr>
      <vt:lpstr>Work</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111</dc:creator>
  <cp:lastModifiedBy>111</cp:lastModifiedBy>
  <cp:revision>32</cp:revision>
  <dcterms:created xsi:type="dcterms:W3CDTF">2014-03-19T12:40:23Z</dcterms:created>
  <dcterms:modified xsi:type="dcterms:W3CDTF">2014-03-19T18:50:53Z</dcterms:modified>
</cp:coreProperties>
</file>