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7102475" cy="89916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A5CA"/>
    <a:srgbClr val="5F5F5F"/>
    <a:srgbClr val="AAC1DA"/>
    <a:srgbClr val="D1DBEB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49" autoAdjust="0"/>
    <p:restoredTop sz="94660" autoAdjust="0"/>
  </p:normalViewPr>
  <p:slideViewPr>
    <p:cSldViewPr>
      <p:cViewPr varScale="1">
        <p:scale>
          <a:sx n="102" d="100"/>
          <a:sy n="102" d="100"/>
        </p:scale>
        <p:origin x="-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A2B215-74A3-433B-9AB9-B1BA58C1BC8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1" name="Group 29"/>
          <p:cNvGrpSpPr>
            <a:grpSpLocks/>
          </p:cNvGrpSpPr>
          <p:nvPr/>
        </p:nvGrpSpPr>
        <p:grpSpPr bwMode="auto">
          <a:xfrm>
            <a:off x="1143000" y="628650"/>
            <a:ext cx="8012113" cy="2571750"/>
            <a:chOff x="720" y="396"/>
            <a:chExt cx="5047" cy="1620"/>
          </a:xfrm>
        </p:grpSpPr>
        <p:sp>
          <p:nvSpPr>
            <p:cNvPr id="3090" name="Rectangle 18"/>
            <p:cNvSpPr>
              <a:spLocks noChangeArrowheads="1"/>
            </p:cNvSpPr>
            <p:nvPr userDrawn="1"/>
          </p:nvSpPr>
          <p:spPr bwMode="gray">
            <a:xfrm>
              <a:off x="1081" y="396"/>
              <a:ext cx="4686" cy="159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00" name="Rectangle 28"/>
            <p:cNvSpPr>
              <a:spLocks noChangeArrowheads="1"/>
            </p:cNvSpPr>
            <p:nvPr userDrawn="1"/>
          </p:nvSpPr>
          <p:spPr bwMode="gray">
            <a:xfrm>
              <a:off x="720" y="1440"/>
              <a:ext cx="576" cy="57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1130300" y="3141663"/>
            <a:ext cx="8013700" cy="5746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573088" y="2520950"/>
            <a:ext cx="576262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gray">
          <a:xfrm>
            <a:off x="1716088" y="628650"/>
            <a:ext cx="566737" cy="6365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gray">
          <a:xfrm>
            <a:off x="2278063" y="0"/>
            <a:ext cx="585787" cy="635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gray">
          <a:xfrm>
            <a:off x="2281238" y="628650"/>
            <a:ext cx="585787" cy="6318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gray">
          <a:xfrm>
            <a:off x="1141413" y="1262063"/>
            <a:ext cx="574675" cy="6254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gray">
          <a:xfrm>
            <a:off x="1716088" y="1263650"/>
            <a:ext cx="566737" cy="6223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gray">
          <a:xfrm>
            <a:off x="573088" y="1885950"/>
            <a:ext cx="576262" cy="6445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gray">
          <a:xfrm>
            <a:off x="1141413" y="1885950"/>
            <a:ext cx="576262" cy="644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gray">
          <a:xfrm>
            <a:off x="0" y="2528888"/>
            <a:ext cx="574675" cy="6334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752600" y="1800225"/>
            <a:ext cx="6629400" cy="1012825"/>
          </a:xfrm>
        </p:spPr>
        <p:txBody>
          <a:bodyPr/>
          <a:lstStyle>
            <a:lvl1pPr algn="ctr">
              <a:defRPr sz="3600" i="1">
                <a:latin typeface="Verdana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600200" y="3276600"/>
            <a:ext cx="6324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4191000" y="5410200"/>
            <a:ext cx="1295400" cy="695325"/>
            <a:chOff x="2680" y="3678"/>
            <a:chExt cx="680" cy="438"/>
          </a:xfrm>
        </p:grpSpPr>
        <p:sp>
          <p:nvSpPr>
            <p:cNvPr id="3086" name="Text Box 14"/>
            <p:cNvSpPr txBox="1">
              <a:spLocks noChangeArrowheads="1"/>
            </p:cNvSpPr>
            <p:nvPr userDrawn="1"/>
          </p:nvSpPr>
          <p:spPr bwMode="gray">
            <a:xfrm>
              <a:off x="2680" y="3789"/>
              <a:ext cx="6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2800" b="1">
                  <a:solidFill>
                    <a:schemeClr val="tx2"/>
                  </a:solidFill>
                </a:rPr>
                <a:t>LOGO</a:t>
              </a:r>
            </a:p>
          </p:txBody>
        </p:sp>
        <p:sp>
          <p:nvSpPr>
            <p:cNvPr id="3087" name="AutoShape 15"/>
            <p:cNvSpPr>
              <a:spLocks noChangeArrowheads="1"/>
            </p:cNvSpPr>
            <p:nvPr userDrawn="1"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627EA2-6DF5-429B-B0AA-56878D67C5A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6019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6019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313ED4-EEFB-434D-8005-F0602E171D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391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28725"/>
            <a:ext cx="82296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5943600" y="65373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2971800" y="65373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F2986DCE-2497-4554-BEDE-49CB224B306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5943600" y="68263"/>
            <a:ext cx="2590800" cy="2365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E0D0EE-6B0B-4F54-A7C7-329D9AE76D5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BCAB4B-6C53-4839-88B0-7977B232CA9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287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287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EF31E6-FED0-4AE4-8544-FF43446616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2A796B-1DC4-4EAE-B855-8BA53BB4AF9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2903A1-A11C-4972-83F3-140C039CDB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9F1DA9-A2B4-4C54-BCFA-5980D73FA17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73299C-5831-4280-B659-256F46C53BC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83CC2F-0030-4090-8E61-8728CEB51A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655638" y="360363"/>
            <a:ext cx="8497887" cy="71913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28725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3732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9718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7F60599-B9C4-45DC-91E1-1D4F3BEEBC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143000" y="457200"/>
            <a:ext cx="7391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0" y="719138"/>
            <a:ext cx="328613" cy="3619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gray">
          <a:xfrm>
            <a:off x="328613" y="357188"/>
            <a:ext cx="328612" cy="3619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gray">
          <a:xfrm>
            <a:off x="657225" y="0"/>
            <a:ext cx="328613" cy="3619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657225" y="361950"/>
            <a:ext cx="328613" cy="3619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328613" y="719138"/>
            <a:ext cx="328612" cy="3619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4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0" y="68263"/>
            <a:ext cx="259080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+mn-lt"/>
              </a:defRPr>
            </a:lvl1pPr>
          </a:lstStyle>
          <a:p>
            <a:r>
              <a:rPr lang="en-US"/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07600" y="1285860"/>
            <a:ext cx="56220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5400" b="1" i="1" dirty="0" smtClean="0">
                <a:ln w="1143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Die ukrainische </a:t>
            </a:r>
          </a:p>
          <a:p>
            <a:pPr algn="ctr"/>
            <a:r>
              <a:rPr lang="de-DE" sz="5400" b="1" i="1" dirty="0" smtClean="0">
                <a:ln w="1143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Hauptstadt</a:t>
            </a:r>
            <a:endParaRPr lang="ru-RU" sz="5400" b="1" i="1" dirty="0">
              <a:ln w="1143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143372" y="5286388"/>
            <a:ext cx="1357322" cy="8572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3867150"/>
            <a:ext cx="2181225" cy="29908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 t="10938" b="23437"/>
          <a:stretch>
            <a:fillRect/>
          </a:stretch>
        </p:blipFill>
        <p:spPr bwMode="auto">
          <a:xfrm>
            <a:off x="285720" y="3786214"/>
            <a:ext cx="6096000" cy="30003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0"/>
            <a:ext cx="2285984" cy="673109"/>
          </a:xfrm>
        </p:spPr>
        <p:txBody>
          <a:bodyPr>
            <a:normAutofit lnSpcReduction="10000"/>
          </a:bodyPr>
          <a:lstStyle/>
          <a:p>
            <a:pPr algn="ctr" eaLnBrk="1" hangingPunct="1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Koschina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 Anna, </a:t>
            </a:r>
          </a:p>
          <a:p>
            <a:pPr algn="ctr" eaLnBrk="1" hangingPunct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9-W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Das Kiewer Höhlenkloster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142984"/>
            <a:ext cx="7562850" cy="538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Die Sophienkathedrale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1071538" y="1142984"/>
            <a:ext cx="7286676" cy="5465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Die Klosterkirche Sankt Michael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76200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Die barocke Andreaskirche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b="2491"/>
          <a:stretch>
            <a:fillRect/>
          </a:stretch>
        </p:blipFill>
        <p:spPr bwMode="auto">
          <a:xfrm>
            <a:off x="928662" y="1125100"/>
            <a:ext cx="7643866" cy="5590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Das Goldene Tor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620000" cy="509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Die </a:t>
            </a:r>
            <a:r>
              <a:rPr lang="de-DE" sz="2800" i="1" kern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Wolodymyrkathedrale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14422"/>
            <a:ext cx="6072230" cy="5483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Die Industrie der </a:t>
            </a:r>
            <a:r>
              <a:rPr lang="de-DE" sz="2800" i="1" kern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Kyjiw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972404"/>
            <a:ext cx="4228496" cy="27427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b="5000"/>
          <a:stretch>
            <a:fillRect/>
          </a:stretch>
        </p:blipFill>
        <p:spPr bwMode="auto">
          <a:xfrm>
            <a:off x="4643438" y="1214422"/>
            <a:ext cx="4272927" cy="2714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 b="6173"/>
          <a:stretch>
            <a:fillRect/>
          </a:stretch>
        </p:blipFill>
        <p:spPr bwMode="auto">
          <a:xfrm>
            <a:off x="285720" y="1214422"/>
            <a:ext cx="4286280" cy="2714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995259"/>
            <a:ext cx="4357686" cy="27198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i="1" kern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Fü</a:t>
            </a:r>
            <a:r>
              <a:rPr lang="de-DE" sz="2800" i="1" kern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rst </a:t>
            </a: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Wolodymyr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58" y="1302232"/>
            <a:ext cx="4286280" cy="5270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5389" y="1285860"/>
            <a:ext cx="4052891" cy="5286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7929618" cy="528310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57620" y="2755891"/>
            <a:ext cx="1357322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Kyjiw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28728" y="469875"/>
            <a:ext cx="7072362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de-DE" sz="2800" i="1" kern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Kyjiw</a:t>
            </a: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 ist die Hauptstadt der Ukraine.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Es liegt am </a:t>
            </a:r>
            <a:r>
              <a:rPr lang="de-DE" sz="2800" i="1" kern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Dnipro</a:t>
            </a: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 und zählt mehr als 3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Millionen Einwohner.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/>
          <a:srcRect l="1875" t="13345" r="1562" b="2563"/>
          <a:stretch>
            <a:fillRect/>
          </a:stretch>
        </p:blipFill>
        <p:spPr bwMode="auto">
          <a:xfrm>
            <a:off x="500034" y="1214422"/>
            <a:ext cx="4500594" cy="278608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/>
          <a:srcRect l="14078" t="22940" r="1388"/>
          <a:stretch>
            <a:fillRect/>
          </a:stretch>
        </p:blipFill>
        <p:spPr bwMode="auto">
          <a:xfrm>
            <a:off x="500034" y="4071942"/>
            <a:ext cx="4500594" cy="273240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490305"/>
            <a:ext cx="3530005" cy="47247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Die Stadt ist ein wichtiges wissenschaftliches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Zentrum des Landes.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4286280" cy="321471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647956"/>
            <a:ext cx="4429156" cy="306719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72000" y="1214422"/>
            <a:ext cx="264320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Die Taras-Schewtchenko-Universität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428728" y="5715016"/>
            <a:ext cx="300039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R="0" lvl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de-DE" sz="2800" b="0" i="0" u="none" strike="noStrike" kern="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Die Akademie der Wissenschaften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de-DE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Kyjiw</a:t>
            </a:r>
            <a:r>
              <a:rPr kumimoji="0" lang="de-DE" sz="2800" b="0" i="1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 hat viele grüne Parks.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3"/>
            <a:ext cx="4286280" cy="28575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/>
          <a:srcRect t="6433"/>
          <a:stretch>
            <a:fillRect/>
          </a:stretch>
        </p:blipFill>
        <p:spPr bwMode="auto">
          <a:xfrm>
            <a:off x="4643438" y="1214422"/>
            <a:ext cx="4286280" cy="28575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143380"/>
            <a:ext cx="4429156" cy="248586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5"/>
          <a:srcRect t="4401" b="5532"/>
          <a:stretch>
            <a:fillRect/>
          </a:stretch>
        </p:blipFill>
        <p:spPr bwMode="auto">
          <a:xfrm>
            <a:off x="4786314" y="4143380"/>
            <a:ext cx="4143404" cy="250033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de-DE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Botanische Garten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13419" r="14604"/>
          <a:stretch>
            <a:fillRect/>
          </a:stretch>
        </p:blipFill>
        <p:spPr bwMode="auto">
          <a:xfrm>
            <a:off x="71406" y="1571962"/>
            <a:ext cx="4152859" cy="4809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14706" r="12168" b="2500"/>
          <a:stretch>
            <a:fillRect/>
          </a:stretch>
        </p:blipFill>
        <p:spPr bwMode="auto">
          <a:xfrm>
            <a:off x="4286248" y="1571612"/>
            <a:ext cx="4786346" cy="4786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0" lang="de-DE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Museen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 l="15086" t="8580" r="16397" b="4142"/>
          <a:stretch>
            <a:fillRect/>
          </a:stretch>
        </p:blipFill>
        <p:spPr bwMode="auto">
          <a:xfrm>
            <a:off x="4595495" y="1714488"/>
            <a:ext cx="4405661" cy="3857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 l="10654" r="8411"/>
          <a:stretch>
            <a:fillRect/>
          </a:stretch>
        </p:blipFill>
        <p:spPr bwMode="auto">
          <a:xfrm>
            <a:off x="142844" y="1714488"/>
            <a:ext cx="4357718" cy="3857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282" y="5715016"/>
            <a:ext cx="428628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lvl="0" algn="r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kern="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Geologisch, paläontologisch, zoologisch und botanisch Museen</a:t>
            </a:r>
            <a:endParaRPr kumimoji="0" lang="de-DE" sz="2800" b="0" i="0" u="none" strike="noStrike" kern="0" cap="none" spc="0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643438" y="5715016"/>
            <a:ext cx="428628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lvl="0" algn="l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kern="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Literarisch </a:t>
            </a:r>
            <a:r>
              <a:rPr lang="de-DE" sz="2800" kern="0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Bulgakow</a:t>
            </a:r>
            <a:r>
              <a:rPr lang="en-US" sz="2800" kern="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de-DE" sz="2800" kern="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 Gedenkstätte</a:t>
            </a:r>
            <a:endParaRPr kumimoji="0" lang="de-DE" sz="2800" b="0" i="0" u="none" strike="noStrike" kern="0" cap="none" spc="0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Theater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4282" y="5715016"/>
            <a:ext cx="428628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 algn="r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kern="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Akademietheater der Puppen</a:t>
            </a:r>
            <a:endParaRPr kumimoji="0" lang="de-DE" sz="2800" b="0" i="0" u="none" strike="noStrike" kern="0" cap="none" spc="0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643438" y="5715016"/>
            <a:ext cx="428628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 algn="l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kern="0" dirty="0" err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Kyjiwes</a:t>
            </a:r>
            <a:r>
              <a:rPr lang="de-DE" sz="2800" kern="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 Opernhaus</a:t>
            </a:r>
            <a:endParaRPr kumimoji="0" lang="de-DE" sz="2800" b="0" i="0" u="none" strike="noStrike" kern="0" cap="none" spc="0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l="10872" r="13437"/>
          <a:stretch>
            <a:fillRect/>
          </a:stretch>
        </p:blipFill>
        <p:spPr bwMode="auto">
          <a:xfrm>
            <a:off x="228325" y="1571612"/>
            <a:ext cx="4343675" cy="39290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r="19062"/>
          <a:stretch>
            <a:fillRect/>
          </a:stretch>
        </p:blipFill>
        <p:spPr bwMode="auto">
          <a:xfrm>
            <a:off x="4691090" y="1571612"/>
            <a:ext cx="4238628" cy="3927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00100" y="398437"/>
            <a:ext cx="8143900" cy="67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de-DE" sz="2800" i="1" kern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Kyjiwer</a:t>
            </a:r>
            <a:r>
              <a:rPr lang="uk-UA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2800" i="1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Zoo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071546"/>
            <a:ext cx="5429288" cy="28506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 b="3506"/>
          <a:stretch>
            <a:fillRect/>
          </a:stretch>
        </p:blipFill>
        <p:spPr bwMode="auto">
          <a:xfrm>
            <a:off x="904876" y="4000504"/>
            <a:ext cx="3738562" cy="2714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 t="2436" b="5000"/>
          <a:stretch>
            <a:fillRect/>
          </a:stretch>
        </p:blipFill>
        <p:spPr bwMode="auto">
          <a:xfrm>
            <a:off x="4786314" y="4000504"/>
            <a:ext cx="3910257" cy="2714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db2004117gl">
  <a:themeElements>
    <a:clrScheme name="sample 1">
      <a:dk1>
        <a:srgbClr val="000000"/>
      </a:dk1>
      <a:lt1>
        <a:srgbClr val="FFFFFF"/>
      </a:lt1>
      <a:dk2>
        <a:srgbClr val="000798"/>
      </a:dk2>
      <a:lt2>
        <a:srgbClr val="B2B2B2"/>
      </a:lt2>
      <a:accent1>
        <a:srgbClr val="1B33E7"/>
      </a:accent1>
      <a:accent2>
        <a:srgbClr val="6699FF"/>
      </a:accent2>
      <a:accent3>
        <a:srgbClr val="FFFFFF"/>
      </a:accent3>
      <a:accent4>
        <a:srgbClr val="000000"/>
      </a:accent4>
      <a:accent5>
        <a:srgbClr val="ABADF1"/>
      </a:accent5>
      <a:accent6>
        <a:srgbClr val="5C8AE7"/>
      </a:accent6>
      <a:hlink>
        <a:srgbClr val="99CCFF"/>
      </a:hlink>
      <a:folHlink>
        <a:srgbClr val="3366CC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000000"/>
        </a:dk1>
        <a:lt1>
          <a:srgbClr val="FFFFFF"/>
        </a:lt1>
        <a:dk2>
          <a:srgbClr val="000798"/>
        </a:dk2>
        <a:lt2>
          <a:srgbClr val="B2B2B2"/>
        </a:lt2>
        <a:accent1>
          <a:srgbClr val="1B33E7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ABADF1"/>
        </a:accent5>
        <a:accent6>
          <a:srgbClr val="5C8AE7"/>
        </a:accent6>
        <a:hlink>
          <a:srgbClr val="99CCFF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094332"/>
        </a:dk2>
        <a:lt2>
          <a:srgbClr val="B2B2B2"/>
        </a:lt2>
        <a:accent1>
          <a:srgbClr val="0D6531"/>
        </a:accent1>
        <a:accent2>
          <a:srgbClr val="39AF6E"/>
        </a:accent2>
        <a:accent3>
          <a:srgbClr val="FFFFFF"/>
        </a:accent3>
        <a:accent4>
          <a:srgbClr val="000000"/>
        </a:accent4>
        <a:accent5>
          <a:srgbClr val="AAB8AD"/>
        </a:accent5>
        <a:accent6>
          <a:srgbClr val="339E63"/>
        </a:accent6>
        <a:hlink>
          <a:srgbClr val="93E1A0"/>
        </a:hlink>
        <a:folHlink>
          <a:srgbClr val="1D834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275CA3"/>
        </a:dk2>
        <a:lt2>
          <a:srgbClr val="C0C0C0"/>
        </a:lt2>
        <a:accent1>
          <a:srgbClr val="529EBC"/>
        </a:accent1>
        <a:accent2>
          <a:srgbClr val="55BEE3"/>
        </a:accent2>
        <a:accent3>
          <a:srgbClr val="FFFFFF"/>
        </a:accent3>
        <a:accent4>
          <a:srgbClr val="000000"/>
        </a:accent4>
        <a:accent5>
          <a:srgbClr val="B3CCDA"/>
        </a:accent5>
        <a:accent6>
          <a:srgbClr val="4CACCE"/>
        </a:accent6>
        <a:hlink>
          <a:srgbClr val="9FD4F1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cdb2004117gl</Template>
  <TotalTime>205</TotalTime>
  <Words>95</Words>
  <Application>Microsoft PowerPoint</Application>
  <PresentationFormat>Экран (4:3)</PresentationFormat>
  <Paragraphs>29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cdb2004117gl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Кошины</dc:creator>
  <cp:lastModifiedBy>Кошины</cp:lastModifiedBy>
  <cp:revision>23</cp:revision>
  <dcterms:created xsi:type="dcterms:W3CDTF">2012-04-30T09:38:29Z</dcterms:created>
  <dcterms:modified xsi:type="dcterms:W3CDTF">2012-04-30T13:08:57Z</dcterms:modified>
</cp:coreProperties>
</file>