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65" d="100"/>
          <a:sy n="65" d="100"/>
        </p:scale>
        <p:origin x="-97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9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91;&#1089;&#1083;&#1072;&#1085;\Desktop\&#1041;&#1072;&#1081;&#1082;&#1077;&#1088;&#1080;\ACDC-Highway-to-Hell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" TargetMode="External"/><Relationship Id="rId2" Type="http://schemas.openxmlformats.org/officeDocument/2006/relationships/hyperlink" Target="http://www.google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1%82%D0%BE%D0%BA%D0%BB%D1%83%D0%B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F%D0%BD%D0%B3%D0%BE%D0%BB%D0%B8_%D0%BF%D0%B5%D0%BA%D0%BB%D0%B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42-160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46640" cy="211566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i="1" cap="none" dirty="0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Субкультура:</a:t>
            </a:r>
            <a:br>
              <a:rPr lang="ru-RU" sz="6600" i="1" cap="none" dirty="0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i="1" cap="none" dirty="0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6600" i="1" cap="none" dirty="0" err="1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Байкери</a:t>
            </a:r>
            <a:r>
              <a:rPr lang="ru-RU" sz="6600" i="1" cap="none" dirty="0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uk-UA" sz="6600" i="1" cap="none" dirty="0">
              <a:ln w="11430">
                <a:solidFill>
                  <a:srgbClr val="008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105400"/>
            <a:ext cx="4536504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2800" b="1" dirty="0" err="1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ідготував</a:t>
            </a:r>
            <a:r>
              <a:rPr lang="uk-UA" sz="2800" b="1" dirty="0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uk-UA" sz="2800" b="1" dirty="0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Учень 11-А класу</a:t>
            </a:r>
          </a:p>
          <a:p>
            <a:r>
              <a:rPr lang="uk-UA" sz="2800" b="1" dirty="0" smtClean="0">
                <a:ln w="11430">
                  <a:solidFill>
                    <a:srgbClr val="008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Пазуханич Руслан</a:t>
            </a:r>
            <a:endParaRPr lang="uk-UA" sz="2800" b="1" dirty="0">
              <a:ln w="11430">
                <a:solidFill>
                  <a:srgbClr val="008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ACDC-Highway-to-Hell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504000" cy="504000"/>
          </a:xfrm>
          <a:prstGeom prst="rect">
            <a:avLst/>
          </a:prstGeo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1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8" descr="xorst.ru_20120914_1641869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8556973" cy="5688632"/>
          </a:xfrm>
          <a:prstGeom prst="rect">
            <a:avLst/>
          </a:prstGeom>
        </p:spPr>
      </p:pic>
      <p:pic>
        <p:nvPicPr>
          <p:cNvPr id="4" name="Содержимое 3" descr="Drift2_093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96552" y="3861048"/>
            <a:ext cx="5566175" cy="3710783"/>
          </a:xfrm>
        </p:spPr>
      </p:pic>
      <p:pic>
        <p:nvPicPr>
          <p:cNvPr id="5" name="Рисунок 4" descr="KrB4HDHTmX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56592" y="0"/>
            <a:ext cx="6045349" cy="4063596"/>
          </a:xfrm>
          <a:prstGeom prst="rect">
            <a:avLst/>
          </a:prstGeom>
        </p:spPr>
      </p:pic>
      <p:pic>
        <p:nvPicPr>
          <p:cNvPr id="8" name="Рисунок 7" descr="x_d6b36b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9653" y="0"/>
            <a:ext cx="5374347" cy="3140968"/>
          </a:xfrm>
          <a:prstGeom prst="rect">
            <a:avLst/>
          </a:prstGeom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3656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286000"/>
            <a:ext cx="6096000" cy="4572000"/>
          </a:xfrm>
          <a:prstGeom prst="rect">
            <a:avLst/>
          </a:prstGeom>
        </p:spPr>
      </p:pic>
      <p:pic>
        <p:nvPicPr>
          <p:cNvPr id="5" name="Рисунок 4" descr="1193241178_1188211015_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2975620"/>
            <a:ext cx="5846958" cy="3882380"/>
          </a:xfrm>
          <a:prstGeom prst="rect">
            <a:avLst/>
          </a:prstGeom>
        </p:spPr>
      </p:pic>
      <p:pic>
        <p:nvPicPr>
          <p:cNvPr id="6" name="Рисунок 5" descr="avaria_bahchiv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0"/>
            <a:ext cx="6770901" cy="4536504"/>
          </a:xfrm>
          <a:prstGeom prst="rect">
            <a:avLst/>
          </a:prstGeom>
        </p:spPr>
      </p:pic>
      <p:pic>
        <p:nvPicPr>
          <p:cNvPr id="7" name="Рисунок 6" descr="e8e61de458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9" y="0"/>
            <a:ext cx="5257597" cy="32129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6872" y="6109320"/>
            <a:ext cx="7067128" cy="748680"/>
          </a:xfrm>
        </p:spPr>
        <p:txBody>
          <a:bodyPr>
            <a:normAutofit fontScale="92500"/>
          </a:bodyPr>
          <a:lstStyle/>
          <a:p>
            <a:r>
              <a:rPr lang="uk-UA" b="1" i="1" dirty="0" smtClean="0"/>
              <a:t>Але такі пустощі бувають і трагічними((</a:t>
            </a:r>
            <a:endParaRPr lang="uk-UA" b="1" i="1" dirty="0"/>
          </a:p>
        </p:txBody>
      </p:sp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Джерело інформації:</a:t>
            </a:r>
            <a:endParaRPr lang="uk-UA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www.google.com.ua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http://uk.wikipedia.org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http://vk.com/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853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429000"/>
            <a:ext cx="5328592" cy="31468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3412976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vi-VN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Ба́йкери 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vi-VN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члени </a:t>
            </a:r>
            <a:r>
              <a:rPr lang="vi-VN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3" tooltip="Мотоклуб"/>
              </a:rPr>
              <a:t>мотоклубу</a:t>
            </a:r>
            <a:r>
              <a:rPr lang="vi-VN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прихильники мотоциклу не просто як засобу пересування, а як невід'ємної частини певного стилю життя, життєвих цінностей та кодексу правил. Відтак майже кожний байкер є мотоциклістом, але не кожен власник двоколісної техніки може бути віднесений до числа байкерів.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_ikuQ6cw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191882"/>
            <a:ext cx="4211960" cy="4666118"/>
          </a:xfrm>
          <a:prstGeom prst="rect">
            <a:avLst/>
          </a:prstGeom>
        </p:spPr>
      </p:pic>
      <p:pic>
        <p:nvPicPr>
          <p:cNvPr id="7" name="Рисунок 6" descr="XhH8D6s0R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243408"/>
            <a:ext cx="4518736" cy="3456384"/>
          </a:xfrm>
          <a:prstGeom prst="rect">
            <a:avLst/>
          </a:prstGeom>
        </p:spPr>
      </p:pic>
      <p:pic>
        <p:nvPicPr>
          <p:cNvPr id="4" name="Рисунок 3" descr="5qAhIAPMk3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6222" y="0"/>
            <a:ext cx="5717778" cy="4155802"/>
          </a:xfrm>
          <a:prstGeom prst="rect">
            <a:avLst/>
          </a:prstGeom>
        </p:spPr>
      </p:pic>
      <p:pic>
        <p:nvPicPr>
          <p:cNvPr id="5" name="Рисунок 4" descr="mmAwotA_NH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3140967"/>
            <a:ext cx="5282561" cy="371703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56592" y="3068960"/>
            <a:ext cx="6084168" cy="1584176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Колись </a:t>
            </a:r>
            <a:r>
              <a:rPr lang="uk-UA" sz="180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чопер</a:t>
            </a:r>
            <a:r>
              <a:rPr lang="uk-UA" sz="18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мав вкрай погану репутацію. Звук гучного </a:t>
            </a:r>
            <a:r>
              <a:rPr lang="en-US" sz="18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V-</a:t>
            </a:r>
            <a:r>
              <a:rPr lang="uk-UA" sz="18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подібного двигуна цих величезних продовгуватих за формою мотоциклів, що були перероблені зверху до низу, наприкінці 40-х років 20ст. обіцяв самі лише неприємності.</a:t>
            </a:r>
            <a:endParaRPr lang="uk-UA" sz="18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521ad8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2708" y="0"/>
            <a:ext cx="976941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548680"/>
            <a:ext cx="9324528" cy="252028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Добровольчий корпус американських пілотів в Китаї з доброго почину журналістів почали називати «Летючими тиграми», та й самі вони з задоволенням давали гучні назви своїм </a:t>
            </a:r>
            <a:r>
              <a:rPr lang="uk-UA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ескадриліям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Наприклад, 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Янголи пекла"/>
              </a:rPr>
              <a:t>«Янголи пекла»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Одним із загонів цієї ескадрильї командував </a:t>
            </a:r>
            <a:r>
              <a:rPr lang="uk-UA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Арвід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Ольсен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відомий своєю любов'ю до моторів і мотоциклів. Саме завдяки йому найвідоміший клуб в історії </a:t>
            </a:r>
            <a:r>
              <a:rPr lang="uk-UA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байкерського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руху отримав це авіаційне ім'я.</a:t>
            </a:r>
            <a:endParaRPr lang="uk-UA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63eafc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983835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669360"/>
          </a:xfrm>
        </p:spPr>
        <p:txBody>
          <a:bodyPr>
            <a:normAutofit/>
          </a:bodyPr>
          <a:lstStyle/>
          <a:p>
            <a:pPr algn="ctr"/>
            <a:r>
              <a:rPr lang="uk-UA" sz="2400" i="1" dirty="0" smtClean="0"/>
              <a:t>Саме в цей час на Західному узбережжі США формується </a:t>
            </a:r>
            <a:r>
              <a:rPr lang="uk-UA" sz="2400" i="1" dirty="0" err="1" smtClean="0"/>
              <a:t>байкерський</a:t>
            </a:r>
            <a:r>
              <a:rPr lang="uk-UA" sz="2400" i="1" dirty="0" smtClean="0"/>
              <a:t> рух, і в Каліфорнії </a:t>
            </a:r>
            <a:r>
              <a:rPr lang="uk-UA" sz="2400" i="1" dirty="0" err="1" smtClean="0"/>
              <a:t>Стурджес</a:t>
            </a:r>
            <a:r>
              <a:rPr lang="uk-UA" sz="2400" i="1" dirty="0" smtClean="0"/>
              <a:t> влаштовує Перший зліт мотоциклістів. В ці пори до лав </a:t>
            </a:r>
            <a:r>
              <a:rPr lang="uk-UA" sz="2400" i="1" dirty="0" err="1" smtClean="0"/>
              <a:t>байкерів</a:t>
            </a:r>
            <a:r>
              <a:rPr lang="uk-UA" sz="2400" i="1" dirty="0" smtClean="0"/>
              <a:t> вливаються військові пілоти з розформованої ескадрильї «Янголи пекла», що </a:t>
            </a:r>
            <a:r>
              <a:rPr lang="uk-UA" sz="2400" i="1" dirty="0" err="1" smtClean="0"/>
              <a:t>з-замолоду</a:t>
            </a:r>
            <a:r>
              <a:rPr lang="uk-UA" sz="2400" i="1" dirty="0" smtClean="0"/>
              <a:t> звикли до швидкості та адреналіну. Вони пересіли на мотоцикли й заснували однойменну </a:t>
            </a:r>
            <a:r>
              <a:rPr lang="uk-UA" sz="2400" i="1" dirty="0" err="1" smtClean="0"/>
              <a:t>байкерську</a:t>
            </a:r>
            <a:r>
              <a:rPr lang="uk-UA" sz="2400" i="1" dirty="0" smtClean="0"/>
              <a:t> організацію.</a:t>
            </a:r>
          </a:p>
          <a:p>
            <a:pPr algn="ctr"/>
            <a:endParaRPr lang="uk-UA" sz="2400" i="1" dirty="0" smtClean="0"/>
          </a:p>
          <a:p>
            <a:pPr algn="ctr"/>
            <a:endParaRPr lang="uk-UA" sz="2400" i="1" dirty="0" smtClean="0"/>
          </a:p>
          <a:p>
            <a:pPr algn="ctr"/>
            <a:endParaRPr lang="uk-UA" sz="2400" i="1" dirty="0" smtClean="0"/>
          </a:p>
          <a:p>
            <a:pPr algn="ctr"/>
            <a:endParaRPr lang="uk-UA" sz="2400" i="1" dirty="0" smtClean="0"/>
          </a:p>
          <a:p>
            <a:pPr algn="ctr"/>
            <a:endParaRPr lang="uk-UA" sz="2400" i="1" dirty="0" smtClean="0"/>
          </a:p>
          <a:p>
            <a:pPr algn="ctr"/>
            <a:endParaRPr lang="uk-UA" sz="2400" i="1" dirty="0" smtClean="0"/>
          </a:p>
          <a:p>
            <a:pPr algn="ctr"/>
            <a:endParaRPr lang="uk-UA" sz="2400" i="1" dirty="0" smtClean="0"/>
          </a:p>
          <a:p>
            <a:pPr algn="ctr"/>
            <a:r>
              <a:rPr lang="uk-UA" sz="2000" i="1" dirty="0" smtClean="0">
                <a:solidFill>
                  <a:schemeClr val="bg1"/>
                </a:solidFill>
              </a:rPr>
              <a:t>Спочатку вони іменувалися «</a:t>
            </a:r>
            <a:r>
              <a:rPr lang="en-US" sz="2000" i="1" dirty="0" smtClean="0">
                <a:solidFill>
                  <a:schemeClr val="bg1"/>
                </a:solidFill>
              </a:rPr>
              <a:t>ROVER», </a:t>
            </a:r>
            <a:r>
              <a:rPr lang="uk-UA" sz="2000" i="1" dirty="0" smtClean="0">
                <a:solidFill>
                  <a:schemeClr val="bg1"/>
                </a:solidFill>
              </a:rPr>
              <a:t>потім з'явилася назва «</a:t>
            </a:r>
            <a:r>
              <a:rPr lang="en-US" sz="2000" i="1" dirty="0" smtClean="0">
                <a:solidFill>
                  <a:schemeClr val="bg1"/>
                </a:solidFill>
              </a:rPr>
              <a:t>ROCKERS», </a:t>
            </a:r>
            <a:r>
              <a:rPr lang="uk-UA" sz="2000" i="1" dirty="0" smtClean="0">
                <a:solidFill>
                  <a:schemeClr val="bg1"/>
                </a:solidFill>
              </a:rPr>
              <a:t>а трохи згодом виникла вже звична назва «</a:t>
            </a:r>
            <a:r>
              <a:rPr lang="en-US" sz="2000" i="1" dirty="0" smtClean="0">
                <a:solidFill>
                  <a:schemeClr val="bg1"/>
                </a:solidFill>
              </a:rPr>
              <a:t>BIKERS».</a:t>
            </a:r>
          </a:p>
          <a:p>
            <a:endParaRPr lang="uk-UA" dirty="0"/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-243408"/>
            <a:ext cx="401267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192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528" y="4485736"/>
            <a:ext cx="4645024" cy="2804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530985_skorost_yamaxa_motociklist_motocikly_sportivnyj_2100x1181_(www.GdeFon.ru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408" y="2013363"/>
            <a:ext cx="5097152" cy="2866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88640"/>
            <a:ext cx="4499992" cy="6408712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нещодавна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поняття «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байкер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поширювалося винятково на власників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чоперів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неодмінно асоціювалося з винесеним далеко вперед переднім колесом мотоциклу, великою кількістю хромованих частин байку, оздобленнями зі шкіри то довгим волоссям й бородою мотоцикліста. Однак, з кінця 90-х років на дорогах все частіше стали з'являтися мотоцикли з високошвидкісними двигунами і поліпшеною за рахунок пластикових обтічників аеродинамікою —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спортбайки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QH39_Rfk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8680" y="0"/>
            <a:ext cx="12249143" cy="71014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70916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Протягом тривалого часу </a:t>
            </a:r>
            <a:r>
              <a:rPr lang="uk-UA" sz="24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спортбайкери</a:t>
            </a:r>
            <a:r>
              <a:rPr lang="uk-UA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визнавалися «справжніми» </a:t>
            </a:r>
            <a:r>
              <a:rPr lang="uk-UA" sz="24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байкерами</a:t>
            </a:r>
            <a:r>
              <a:rPr lang="uk-UA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члени </a:t>
            </a:r>
            <a:r>
              <a:rPr lang="uk-UA" sz="24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байкерської</a:t>
            </a:r>
            <a:r>
              <a:rPr lang="uk-UA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спільноти. Навіть такий жест, як вітальне підняття руки при зустрічі на дорозі, на них не поширювався. Причина такої конфронтації полягала у іншій посадці мотоцикліста та іншій манері керування. Висока швидкість </a:t>
            </a:r>
            <a:r>
              <a:rPr lang="uk-UA" sz="24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спортбайку</a:t>
            </a:r>
            <a:r>
              <a:rPr lang="uk-UA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сам мотоцикліст в повному екіпіруванні, більше схожий на космонавта у скафандрі, в розумінні </a:t>
            </a:r>
            <a:r>
              <a:rPr lang="uk-UA" sz="24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байкерів</a:t>
            </a:r>
            <a:r>
              <a:rPr lang="uk-UA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старої формації аж ніяк не збігалися з виглядом справжнього </a:t>
            </a:r>
            <a:r>
              <a:rPr lang="uk-UA" sz="24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байкера</a:t>
            </a:r>
            <a:r>
              <a:rPr lang="uk-UA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24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79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062" y="0"/>
            <a:ext cx="9744767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7931224" cy="1612776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uk-UA" b="1" i="1" dirty="0" smtClean="0"/>
              <a:t>А тепер трохи </a:t>
            </a:r>
            <a:r>
              <a:rPr lang="uk-UA" b="1" i="1" dirty="0" err="1" smtClean="0"/>
              <a:t>байкерських</a:t>
            </a:r>
            <a:r>
              <a:rPr lang="uk-UA" b="1" i="1" dirty="0" smtClean="0"/>
              <a:t> пустощів)))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d_40_img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2696" y="0"/>
            <a:ext cx="5652120" cy="3765308"/>
          </a:xfrm>
          <a:prstGeom prst="rect">
            <a:avLst/>
          </a:prstGeom>
        </p:spPr>
      </p:pic>
      <p:pic>
        <p:nvPicPr>
          <p:cNvPr id="6" name="Рисунок 5" descr="1268816941_stoppi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1552" y="2852936"/>
            <a:ext cx="4032448" cy="4559830"/>
          </a:xfrm>
          <a:prstGeom prst="rect">
            <a:avLst/>
          </a:prstGeom>
        </p:spPr>
      </p:pic>
      <p:pic>
        <p:nvPicPr>
          <p:cNvPr id="4" name="Рисунок 3" descr="202-990x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0"/>
            <a:ext cx="5652120" cy="3768080"/>
          </a:xfrm>
          <a:prstGeom prst="rect">
            <a:avLst/>
          </a:prstGeom>
        </p:spPr>
      </p:pic>
      <p:pic>
        <p:nvPicPr>
          <p:cNvPr id="5" name="Рисунок 4" descr="707x529_scale_a98b9657c3f237041761f234b48e2a78_y88lyqstx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2976"/>
            <a:ext cx="5328592" cy="3987023"/>
          </a:xfrm>
          <a:prstGeom prst="rect">
            <a:avLst/>
          </a:prstGeom>
        </p:spPr>
      </p:pic>
    </p:spTree>
  </p:cSld>
  <p:clrMapOvr>
    <a:masterClrMapping/>
  </p:clrMapOvr>
  <p:transition spd="slow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</TotalTime>
  <Words>316</Words>
  <Application>Microsoft Office PowerPoint</Application>
  <PresentationFormat>Экран (4:3)</PresentationFormat>
  <Paragraphs>24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Субкультура: «Байкери»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Джерело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Субкультура: «Байкери»</dc:title>
  <dc:creator>Руслан</dc:creator>
  <cp:lastModifiedBy>Руслан</cp:lastModifiedBy>
  <cp:revision>22</cp:revision>
  <dcterms:created xsi:type="dcterms:W3CDTF">2013-09-21T11:55:47Z</dcterms:created>
  <dcterms:modified xsi:type="dcterms:W3CDTF">2013-09-22T06:59:10Z</dcterms:modified>
</cp:coreProperties>
</file>