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Боротьба за обмежені ресурси як підґрунтя виникнення військових конфліктів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uk-UA" dirty="0"/>
              <a:t> </a:t>
            </a: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r>
              <a:rPr lang="uk-UA" dirty="0" smtClean="0"/>
              <a:t>                                                                  </a:t>
            </a:r>
          </a:p>
          <a:p>
            <a:pPr marL="13716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            Підготували</a:t>
            </a:r>
            <a:endParaRPr lang="uk-UA" dirty="0"/>
          </a:p>
          <a:p>
            <a:pPr marL="137160" indent="0">
              <a:buNone/>
            </a:pPr>
            <a:r>
              <a:rPr lang="uk-UA" dirty="0"/>
              <a:t> </a:t>
            </a:r>
            <a:r>
              <a:rPr lang="uk-UA" dirty="0" smtClean="0"/>
              <a:t>Слухачі </a:t>
            </a:r>
            <a:r>
              <a:rPr lang="uk-UA" dirty="0"/>
              <a:t>наукового учнівського товариства «Оріон»</a:t>
            </a:r>
          </a:p>
          <a:p>
            <a:pPr marL="137160" indent="0">
              <a:buNone/>
            </a:pPr>
            <a:r>
              <a:rPr lang="uk-UA" dirty="0"/>
              <a:t>                                                         </a:t>
            </a:r>
            <a:r>
              <a:rPr lang="uk-UA" dirty="0" smtClean="0"/>
              <a:t>м</a:t>
            </a:r>
            <a:r>
              <a:rPr lang="uk-UA" dirty="0"/>
              <a:t>. Нововолинська</a:t>
            </a:r>
          </a:p>
        </p:txBody>
      </p:sp>
    </p:spTree>
    <p:extLst>
      <p:ext uri="{BB962C8B-B14F-4D97-AF65-F5344CB8AC3E}">
        <p14:creationId xmlns:p14="http://schemas.microsoft.com/office/powerpoint/2010/main" val="39079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Вторгнення Іраку в Кувейт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110608" cy="28121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4104456" cy="2812157"/>
          </a:xfrm>
        </p:spPr>
      </p:pic>
    </p:spTree>
    <p:extLst>
      <p:ext uri="{BB962C8B-B14F-4D97-AF65-F5344CB8AC3E}">
        <p14:creationId xmlns:p14="http://schemas.microsoft.com/office/powerpoint/2010/main" val="17362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Територіальні сутички в Південно-Китайському морі</a:t>
            </a:r>
            <a:endParaRPr lang="uk-UA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312036" cy="4176464"/>
          </a:xfrm>
        </p:spPr>
      </p:pic>
    </p:spTree>
    <p:extLst>
      <p:ext uri="{BB962C8B-B14F-4D97-AF65-F5344CB8AC3E}">
        <p14:creationId xmlns:p14="http://schemas.microsoft.com/office/powerpoint/2010/main" val="6741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Сутички за </a:t>
            </a:r>
            <a:r>
              <a:rPr lang="uk-UA" dirty="0" err="1" smtClean="0"/>
              <a:t>Фолкленд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69274"/>
            <a:ext cx="6408712" cy="4614821"/>
          </a:xfrm>
        </p:spPr>
      </p:pic>
    </p:spTree>
    <p:extLst>
      <p:ext uri="{BB962C8B-B14F-4D97-AF65-F5344CB8AC3E}">
        <p14:creationId xmlns:p14="http://schemas.microsoft.com/office/powerpoint/2010/main" val="31332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Використання водних ресурсів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744662"/>
            <a:ext cx="6667500" cy="4419600"/>
          </a:xfrm>
        </p:spPr>
      </p:pic>
    </p:spTree>
    <p:extLst>
      <p:ext uri="{BB962C8B-B14F-4D97-AF65-F5344CB8AC3E}">
        <p14:creationId xmlns:p14="http://schemas.microsoft.com/office/powerpoint/2010/main" val="19289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503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5517232"/>
            <a:ext cx="5808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Дякуємо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1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Ресурси планети є вичерпними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4003332" cy="31683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348880"/>
            <a:ext cx="4176464" cy="3168352"/>
          </a:xfrm>
        </p:spPr>
      </p:pic>
    </p:spTree>
    <p:extLst>
      <p:ext uri="{BB962C8B-B14F-4D97-AF65-F5344CB8AC3E}">
        <p14:creationId xmlns:p14="http://schemas.microsoft.com/office/powerpoint/2010/main" val="42932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9 найбільш відомих воєн за ресурси в історії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988840"/>
            <a:ext cx="6718725" cy="4608512"/>
          </a:xfrm>
        </p:spPr>
      </p:pic>
    </p:spTree>
    <p:extLst>
      <p:ext uri="{BB962C8B-B14F-4D97-AF65-F5344CB8AC3E}">
        <p14:creationId xmlns:p14="http://schemas.microsoft.com/office/powerpoint/2010/main" val="19340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/>
              <a:t>Революція в Америці і протистояння Великобританії та Франції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4173860" cy="295232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34" y="2204864"/>
            <a:ext cx="4305738" cy="4104456"/>
          </a:xfrm>
        </p:spPr>
      </p:pic>
    </p:spTree>
    <p:extLst>
      <p:ext uri="{BB962C8B-B14F-4D97-AF65-F5344CB8AC3E}">
        <p14:creationId xmlns:p14="http://schemas.microsoft.com/office/powerpoint/2010/main" val="11698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Битва при Плессі(Індія)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533640" cy="4708525"/>
          </a:xfrm>
        </p:spPr>
      </p:pic>
    </p:spTree>
    <p:extLst>
      <p:ext uri="{BB962C8B-B14F-4D97-AF65-F5344CB8AC3E}">
        <p14:creationId xmlns:p14="http://schemas.microsoft.com/office/powerpoint/2010/main" val="21165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Громадянська війна в Америці</a:t>
            </a: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2" y="1600200"/>
            <a:ext cx="6593995" cy="4708525"/>
          </a:xfrm>
        </p:spPr>
      </p:pic>
    </p:spTree>
    <p:extLst>
      <p:ext uri="{BB962C8B-B14F-4D97-AF65-F5344CB8AC3E}">
        <p14:creationId xmlns:p14="http://schemas.microsoft.com/office/powerpoint/2010/main" val="28714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Радянсько-фінська війна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988840"/>
            <a:ext cx="4500500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3960440" cy="3672408"/>
          </a:xfrm>
        </p:spPr>
      </p:pic>
    </p:spTree>
    <p:extLst>
      <p:ext uri="{BB962C8B-B14F-4D97-AF65-F5344CB8AC3E}">
        <p14:creationId xmlns:p14="http://schemas.microsoft.com/office/powerpoint/2010/main" val="29233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Напад японської армії на Перл-Харбор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4392488" cy="28083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68960"/>
            <a:ext cx="4900644" cy="3240360"/>
          </a:xfrm>
        </p:spPr>
      </p:pic>
    </p:spTree>
    <p:extLst>
      <p:ext uri="{BB962C8B-B14F-4D97-AF65-F5344CB8AC3E}">
        <p14:creationId xmlns:p14="http://schemas.microsoft.com/office/powerpoint/2010/main" val="16292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Велика Вітчизняна війна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848872" cy="4414990"/>
          </a:xfrm>
        </p:spPr>
      </p:pic>
    </p:spTree>
    <p:extLst>
      <p:ext uri="{BB962C8B-B14F-4D97-AF65-F5344CB8AC3E}">
        <p14:creationId xmlns:p14="http://schemas.microsoft.com/office/powerpoint/2010/main" val="35849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82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Боротьба за обмежені ресурси як підґрунтя виникнення військових конфліктів</vt:lpstr>
      <vt:lpstr>Ресурси планети є вичерпними</vt:lpstr>
      <vt:lpstr>9 найбільш відомих воєн за ресурси в історії</vt:lpstr>
      <vt:lpstr>Революція в Америці і протистояння Великобританії та Франції</vt:lpstr>
      <vt:lpstr>Битва при Плессі(Індія)</vt:lpstr>
      <vt:lpstr>Громадянська війна в Америці</vt:lpstr>
      <vt:lpstr>Радянсько-фінська війна</vt:lpstr>
      <vt:lpstr>Напад японської армії на Перл-Харбор</vt:lpstr>
      <vt:lpstr>Велика Вітчизняна війна</vt:lpstr>
      <vt:lpstr>Вторгнення Іраку в Кувейт</vt:lpstr>
      <vt:lpstr>Територіальні сутички в Південно-Китайському морі</vt:lpstr>
      <vt:lpstr>Сутички за Фолкленд</vt:lpstr>
      <vt:lpstr>Використання водних ресурсів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Боротьба за обмежені ресурси як підґрунтя виникнення військових конфліктів</dc:title>
  <dc:creator>Admin</dc:creator>
  <cp:lastModifiedBy>Admin</cp:lastModifiedBy>
  <cp:revision>6</cp:revision>
  <dcterms:created xsi:type="dcterms:W3CDTF">2013-09-20T16:58:24Z</dcterms:created>
  <dcterms:modified xsi:type="dcterms:W3CDTF">2013-09-20T18:03:22Z</dcterms:modified>
</cp:coreProperties>
</file>