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7D4"/>
    <a:srgbClr val="6867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34"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928802"/>
            <a:ext cx="7772400" cy="1470025"/>
          </a:xfrm>
          <a:prstGeom prst="roundRect">
            <a:avLst/>
          </a:prstGeom>
          <a:solidFill>
            <a:srgbClr val="FFFFFF">
              <a:alpha val="80000"/>
            </a:srgbClr>
          </a:solidFill>
        </p:spPr>
        <p:txBody>
          <a:bodyPr/>
          <a:lstStyle>
            <a:lvl1pPr>
              <a:defRPr>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28710" y="3571876"/>
            <a:ext cx="6400800" cy="1752600"/>
          </a:xfrm>
          <a:solidFill>
            <a:srgbClr val="FFFFFF">
              <a:alpha val="78824"/>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ED450B1-3107-4C54-8CE7-C9171495428D}"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D450B1-3107-4C54-8CE7-C9171495428D}"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D450B1-3107-4C54-8CE7-C9171495428D}"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D450B1-3107-4C54-8CE7-C9171495428D}"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786" y="3786190"/>
            <a:ext cx="7772400" cy="1362075"/>
          </a:xfrm>
        </p:spPr>
        <p:txBody>
          <a:bodyPr anchor="t"/>
          <a:lstStyle>
            <a:lvl1pPr algn="l">
              <a:defRPr sz="4000" b="1" cap="all">
                <a:solidFill>
                  <a:srgbClr val="68676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14348" y="228599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D450B1-3107-4C54-8CE7-C9171495428D}"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AED450B1-3107-4C54-8CE7-C9171495428D}"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ED450B1-3107-4C54-8CE7-C9171495428D}"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ED450B1-3107-4C54-8CE7-C9171495428D}"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50B1-3107-4C54-8CE7-C9171495428D}"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D450B1-3107-4C54-8CE7-C9171495428D}"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D450B1-3107-4C54-8CE7-C9171495428D}"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rgbClr val="ECE7D4">
              <a:alpha val="69804"/>
            </a:srgbClr>
          </a:solidFill>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oundRect">
            <a:avLst/>
          </a:prstGeom>
          <a:solidFill>
            <a:srgbClr val="FFFFFF">
              <a:alpha val="69804"/>
            </a:srgbClr>
          </a:solidFill>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50B1-3107-4C54-8CE7-C9171495428D}" type="datetimeFigureOut">
              <a:rPr lang="en-US" smtClean="0"/>
              <a:pPr/>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E1F65-84BC-41E0-8679-CDE510EE03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686762"/>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9144000" cy="6322714"/>
          </a:xfrm>
        </p:spPr>
        <p:txBody>
          <a:bodyPr>
            <a:normAutofit/>
          </a:bodyPr>
          <a:lstStyle/>
          <a:p>
            <a:r>
              <a:rPr lang="uk-UA" sz="9600" dirty="0" smtClean="0">
                <a:solidFill>
                  <a:schemeClr val="accent1">
                    <a:lumMod val="50000"/>
                  </a:schemeClr>
                </a:solidFill>
              </a:rPr>
              <a:t>Література і мистецтво</a:t>
            </a:r>
            <a:endParaRPr lang="ru-RU" sz="9600" dirty="0">
              <a:solidFill>
                <a:schemeClr val="accent1">
                  <a:lumMod val="50000"/>
                </a:schemeClr>
              </a:solidFill>
            </a:endParaRPr>
          </a:p>
        </p:txBody>
      </p:sp>
      <p:pic>
        <p:nvPicPr>
          <p:cNvPr id="5" name="spokoynaya-nezhnaya-krasivaya-muzyka-dlya-prezentacii-kuratora-PO-31(muzofon.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528" y="602128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1" repeatCount="indefinite"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800200"/>
          </a:xfrm>
        </p:spPr>
        <p:txBody>
          <a:bodyPr>
            <a:normAutofit fontScale="90000"/>
          </a:bodyPr>
          <a:lstStyle/>
          <a:p>
            <a:r>
              <a:rPr lang="ru-RU" sz="1800" b="1" dirty="0">
                <a:solidFill>
                  <a:schemeClr val="accent1">
                    <a:lumMod val="50000"/>
                  </a:schemeClr>
                </a:solidFill>
              </a:rPr>
              <a:t>Джордж Гордон Байрон </a:t>
            </a:r>
            <a:r>
              <a:rPr lang="ru-RU" sz="1800" dirty="0">
                <a:solidFill>
                  <a:schemeClr val="accent1">
                    <a:lumMod val="50000"/>
                  </a:schemeClr>
                </a:solidFill>
              </a:rPr>
              <a:t>(1788–1824) – </a:t>
            </a:r>
            <a:r>
              <a:rPr lang="ru-RU" sz="1800" dirty="0" err="1">
                <a:solidFill>
                  <a:schemeClr val="accent1">
                    <a:lumMod val="50000"/>
                  </a:schemeClr>
                </a:solidFill>
              </a:rPr>
              <a:t>англійський</a:t>
            </a:r>
            <a:r>
              <a:rPr lang="ru-RU" sz="1800" dirty="0">
                <a:solidFill>
                  <a:schemeClr val="accent1">
                    <a:lumMod val="50000"/>
                  </a:schemeClr>
                </a:solidFill>
              </a:rPr>
              <a:t> поет-романтик. У </a:t>
            </a:r>
            <a:r>
              <a:rPr lang="ru-RU" sz="1800" dirty="0" err="1">
                <a:solidFill>
                  <a:schemeClr val="accent1">
                    <a:lumMod val="50000"/>
                  </a:schemeClr>
                </a:solidFill>
              </a:rPr>
              <a:t>своїх</a:t>
            </a:r>
            <a:r>
              <a:rPr lang="ru-RU" sz="1800" dirty="0">
                <a:solidFill>
                  <a:schemeClr val="accent1">
                    <a:lumMod val="50000"/>
                  </a:schemeClr>
                </a:solidFill>
              </a:rPr>
              <a:t> </a:t>
            </a:r>
            <a:r>
              <a:rPr lang="ru-RU" sz="1800" dirty="0" err="1">
                <a:solidFill>
                  <a:schemeClr val="accent1">
                    <a:lumMod val="50000"/>
                  </a:schemeClr>
                </a:solidFill>
              </a:rPr>
              <a:t>творах</a:t>
            </a:r>
            <a:r>
              <a:rPr lang="ru-RU" sz="1800" dirty="0">
                <a:solidFill>
                  <a:schemeClr val="accent1">
                    <a:lumMod val="50000"/>
                  </a:schemeClr>
                </a:solidFill>
              </a:rPr>
              <a:t> </a:t>
            </a:r>
            <a:r>
              <a:rPr lang="ru-RU" sz="1800" dirty="0" err="1">
                <a:solidFill>
                  <a:schemeClr val="accent1">
                    <a:lumMod val="50000"/>
                  </a:schemeClr>
                </a:solidFill>
              </a:rPr>
              <a:t>він</a:t>
            </a:r>
            <a:r>
              <a:rPr lang="ru-RU" sz="1800" dirty="0">
                <a:solidFill>
                  <a:schemeClr val="accent1">
                    <a:lumMod val="50000"/>
                  </a:schemeClr>
                </a:solidFill>
              </a:rPr>
              <a:t> </a:t>
            </a:r>
            <a:r>
              <a:rPr lang="ru-RU" sz="1800" dirty="0" err="1">
                <a:solidFill>
                  <a:schemeClr val="accent1">
                    <a:lumMod val="50000"/>
                  </a:schemeClr>
                </a:solidFill>
              </a:rPr>
              <a:t>засуджував</a:t>
            </a:r>
            <a:r>
              <a:rPr lang="ru-RU" sz="1800" dirty="0">
                <a:solidFill>
                  <a:schemeClr val="accent1">
                    <a:lumMod val="50000"/>
                  </a:schemeClr>
                </a:solidFill>
              </a:rPr>
              <a:t> </a:t>
            </a:r>
            <a:r>
              <a:rPr lang="ru-RU" sz="1800" dirty="0" err="1">
                <a:solidFill>
                  <a:schemeClr val="accent1">
                    <a:lumMod val="50000"/>
                  </a:schemeClr>
                </a:solidFill>
              </a:rPr>
              <a:t>вузькі</a:t>
            </a:r>
            <a:r>
              <a:rPr lang="ru-RU" sz="1800" dirty="0">
                <a:solidFill>
                  <a:schemeClr val="accent1">
                    <a:lumMod val="50000"/>
                  </a:schemeClr>
                </a:solidFill>
              </a:rPr>
              <a:t> </a:t>
            </a:r>
            <a:r>
              <a:rPr lang="ru-RU" sz="1800" dirty="0" err="1">
                <a:solidFill>
                  <a:schemeClr val="accent1">
                    <a:lumMod val="50000"/>
                  </a:schemeClr>
                </a:solidFill>
              </a:rPr>
              <a:t>межі</a:t>
            </a:r>
            <a:r>
              <a:rPr lang="ru-RU" sz="1800" dirty="0">
                <a:solidFill>
                  <a:schemeClr val="accent1">
                    <a:lumMod val="50000"/>
                  </a:schemeClr>
                </a:solidFill>
              </a:rPr>
              <a:t> аристократичного </a:t>
            </a:r>
            <a:r>
              <a:rPr lang="ru-RU" sz="1800" dirty="0" err="1">
                <a:solidFill>
                  <a:schemeClr val="accent1">
                    <a:lumMod val="50000"/>
                  </a:schemeClr>
                </a:solidFill>
              </a:rPr>
              <a:t>життя</a:t>
            </a:r>
            <a:r>
              <a:rPr lang="ru-RU" sz="1800" dirty="0">
                <a:solidFill>
                  <a:schemeClr val="accent1">
                    <a:lumMod val="50000"/>
                  </a:schemeClr>
                </a:solidFill>
              </a:rPr>
              <a:t>. У </a:t>
            </a:r>
            <a:r>
              <a:rPr lang="ru-RU" sz="1800" dirty="0" err="1">
                <a:solidFill>
                  <a:schemeClr val="accent1">
                    <a:lumMod val="50000"/>
                  </a:schemeClr>
                </a:solidFill>
              </a:rPr>
              <a:t>працях</a:t>
            </a:r>
            <a:r>
              <a:rPr lang="ru-RU" sz="1800" dirty="0">
                <a:solidFill>
                  <a:schemeClr val="accent1">
                    <a:lumMod val="50000"/>
                  </a:schemeClr>
                </a:solidFill>
              </a:rPr>
              <a:t> «Манфред» (1817) і «</a:t>
            </a:r>
            <a:r>
              <a:rPr lang="ru-RU" sz="1800" dirty="0" err="1">
                <a:solidFill>
                  <a:schemeClr val="accent1">
                    <a:lumMod val="50000"/>
                  </a:schemeClr>
                </a:solidFill>
              </a:rPr>
              <a:t>Каїн</a:t>
            </a:r>
            <a:r>
              <a:rPr lang="ru-RU" sz="1800" dirty="0">
                <a:solidFill>
                  <a:schemeClr val="accent1">
                    <a:lumMod val="50000"/>
                  </a:schemeClr>
                </a:solidFill>
              </a:rPr>
              <a:t>» (1921) </a:t>
            </a:r>
            <a:r>
              <a:rPr lang="ru-RU" sz="1800" dirty="0" err="1">
                <a:solidFill>
                  <a:schemeClr val="accent1">
                    <a:lumMod val="50000"/>
                  </a:schemeClr>
                </a:solidFill>
              </a:rPr>
              <a:t>спостерігається</a:t>
            </a:r>
            <a:r>
              <a:rPr lang="ru-RU" sz="1800" dirty="0">
                <a:solidFill>
                  <a:schemeClr val="accent1">
                    <a:lumMod val="50000"/>
                  </a:schemeClr>
                </a:solidFill>
              </a:rPr>
              <a:t> </a:t>
            </a:r>
            <a:r>
              <a:rPr lang="ru-RU" sz="1800" dirty="0" err="1">
                <a:solidFill>
                  <a:schemeClr val="accent1">
                    <a:lumMod val="50000"/>
                  </a:schemeClr>
                </a:solidFill>
              </a:rPr>
              <a:t>гостре</a:t>
            </a:r>
            <a:r>
              <a:rPr lang="ru-RU" sz="1800" dirty="0">
                <a:solidFill>
                  <a:schemeClr val="accent1">
                    <a:lumMod val="50000"/>
                  </a:schemeClr>
                </a:solidFill>
              </a:rPr>
              <a:t> </a:t>
            </a:r>
            <a:r>
              <a:rPr lang="ru-RU" sz="1800" dirty="0" err="1">
                <a:solidFill>
                  <a:schemeClr val="accent1">
                    <a:lumMod val="50000"/>
                  </a:schemeClr>
                </a:solidFill>
              </a:rPr>
              <a:t>відчуття</a:t>
            </a:r>
            <a:r>
              <a:rPr lang="ru-RU" sz="1800" dirty="0">
                <a:solidFill>
                  <a:schemeClr val="accent1">
                    <a:lumMod val="50000"/>
                  </a:schemeClr>
                </a:solidFill>
              </a:rPr>
              <a:t> </a:t>
            </a:r>
            <a:r>
              <a:rPr lang="ru-RU" sz="1800" dirty="0" err="1">
                <a:solidFill>
                  <a:schemeClr val="accent1">
                    <a:lumMod val="50000"/>
                  </a:schemeClr>
                </a:solidFill>
              </a:rPr>
              <a:t>катастрофічності</a:t>
            </a:r>
            <a:r>
              <a:rPr lang="ru-RU" sz="1800" dirty="0">
                <a:solidFill>
                  <a:schemeClr val="accent1">
                    <a:lumMod val="50000"/>
                  </a:schemeClr>
                </a:solidFill>
              </a:rPr>
              <a:t> </a:t>
            </a:r>
            <a:r>
              <a:rPr lang="ru-RU" sz="1800" dirty="0" err="1">
                <a:solidFill>
                  <a:schemeClr val="accent1">
                    <a:lumMod val="50000"/>
                  </a:schemeClr>
                </a:solidFill>
              </a:rPr>
              <a:t>історичного</a:t>
            </a:r>
            <a:r>
              <a:rPr lang="ru-RU" sz="1800" dirty="0">
                <a:solidFill>
                  <a:schemeClr val="accent1">
                    <a:lumMod val="50000"/>
                  </a:schemeClr>
                </a:solidFill>
              </a:rPr>
              <a:t> та </a:t>
            </a:r>
            <a:r>
              <a:rPr lang="ru-RU" sz="1800" dirty="0" err="1">
                <a:solidFill>
                  <a:schemeClr val="accent1">
                    <a:lumMod val="50000"/>
                  </a:schemeClr>
                </a:solidFill>
              </a:rPr>
              <a:t>особистого</a:t>
            </a:r>
            <a:r>
              <a:rPr lang="ru-RU" sz="1800" dirty="0">
                <a:solidFill>
                  <a:schemeClr val="accent1">
                    <a:lumMod val="50000"/>
                  </a:schemeClr>
                </a:solidFill>
              </a:rPr>
              <a:t> </a:t>
            </a:r>
            <a:r>
              <a:rPr lang="ru-RU" sz="1800" dirty="0" err="1">
                <a:solidFill>
                  <a:schemeClr val="accent1">
                    <a:lumMod val="50000"/>
                  </a:schemeClr>
                </a:solidFill>
              </a:rPr>
              <a:t>буття</a:t>
            </a:r>
            <a:r>
              <a:rPr lang="ru-RU" sz="1800" dirty="0">
                <a:solidFill>
                  <a:schemeClr val="accent1">
                    <a:lumMod val="50000"/>
                  </a:schemeClr>
                </a:solidFill>
              </a:rPr>
              <a:t>, </a:t>
            </a:r>
            <a:r>
              <a:rPr lang="ru-RU" sz="1800" dirty="0" err="1">
                <a:solidFill>
                  <a:schemeClr val="accent1">
                    <a:lumMod val="50000"/>
                  </a:schemeClr>
                </a:solidFill>
              </a:rPr>
              <a:t>втрати</a:t>
            </a:r>
            <a:r>
              <a:rPr lang="ru-RU" sz="1800" dirty="0">
                <a:solidFill>
                  <a:schemeClr val="accent1">
                    <a:lumMod val="50000"/>
                  </a:schemeClr>
                </a:solidFill>
              </a:rPr>
              <a:t> </a:t>
            </a:r>
            <a:r>
              <a:rPr lang="ru-RU" sz="1800" dirty="0" err="1">
                <a:solidFill>
                  <a:schemeClr val="accent1">
                    <a:lumMod val="50000"/>
                  </a:schemeClr>
                </a:solidFill>
              </a:rPr>
              <a:t>ідеалів</a:t>
            </a:r>
            <a:r>
              <a:rPr lang="ru-RU" sz="1800" dirty="0">
                <a:solidFill>
                  <a:schemeClr val="accent1">
                    <a:lumMod val="50000"/>
                  </a:schemeClr>
                </a:solidFill>
              </a:rPr>
              <a:t> у </a:t>
            </a:r>
            <a:r>
              <a:rPr lang="ru-RU" sz="1800" dirty="0" err="1">
                <a:solidFill>
                  <a:schemeClr val="accent1">
                    <a:lumMod val="50000"/>
                  </a:schemeClr>
                </a:solidFill>
              </a:rPr>
              <a:t>сучасному</a:t>
            </a:r>
            <a:r>
              <a:rPr lang="ru-RU" sz="1800" dirty="0">
                <a:solidFill>
                  <a:schemeClr val="accent1">
                    <a:lumMod val="50000"/>
                  </a:schemeClr>
                </a:solidFill>
              </a:rPr>
              <a:t> </a:t>
            </a:r>
            <a:r>
              <a:rPr lang="ru-RU" sz="1800" dirty="0" err="1">
                <a:solidFill>
                  <a:schemeClr val="accent1">
                    <a:lumMod val="50000"/>
                  </a:schemeClr>
                </a:solidFill>
              </a:rPr>
              <a:t>суспільстві</a:t>
            </a:r>
            <a:r>
              <a:rPr lang="ru-RU" sz="1800" dirty="0">
                <a:solidFill>
                  <a:schemeClr val="accent1">
                    <a:lumMod val="50000"/>
                  </a:schemeClr>
                </a:solidFill>
              </a:rPr>
              <a:t>, </a:t>
            </a:r>
            <a:r>
              <a:rPr lang="ru-RU" sz="1800" dirty="0" err="1">
                <a:solidFill>
                  <a:schemeClr val="accent1">
                    <a:lumMod val="50000"/>
                  </a:schemeClr>
                </a:solidFill>
              </a:rPr>
              <a:t>загальність</a:t>
            </a:r>
            <a:r>
              <a:rPr lang="ru-RU" sz="1800" dirty="0">
                <a:solidFill>
                  <a:schemeClr val="accent1">
                    <a:lumMod val="50000"/>
                  </a:schemeClr>
                </a:solidFill>
              </a:rPr>
              <a:t> </a:t>
            </a:r>
            <a:r>
              <a:rPr lang="ru-RU" sz="1800" dirty="0" err="1">
                <a:solidFill>
                  <a:schemeClr val="accent1">
                    <a:lumMod val="50000"/>
                  </a:schemeClr>
                </a:solidFill>
              </a:rPr>
              <a:t>розчарування</a:t>
            </a:r>
            <a:r>
              <a:rPr lang="ru-RU" sz="1800" dirty="0">
                <a:solidFill>
                  <a:schemeClr val="accent1">
                    <a:lumMod val="50000"/>
                  </a:schemeClr>
                </a:solidFill>
              </a:rPr>
              <a:t> в </a:t>
            </a:r>
            <a:r>
              <a:rPr lang="ru-RU" sz="1800" dirty="0" err="1">
                <a:solidFill>
                  <a:schemeClr val="accent1">
                    <a:lumMod val="50000"/>
                  </a:schemeClr>
                </a:solidFill>
              </a:rPr>
              <a:t>дійсності</a:t>
            </a:r>
            <a:r>
              <a:rPr lang="ru-RU" sz="1800" dirty="0">
                <a:solidFill>
                  <a:schemeClr val="accent1">
                    <a:lumMod val="50000"/>
                  </a:schemeClr>
                </a:solidFill>
              </a:rPr>
              <a:t>. У </a:t>
            </a:r>
            <a:r>
              <a:rPr lang="ru-RU" sz="1800" dirty="0" err="1">
                <a:solidFill>
                  <a:schemeClr val="accent1">
                    <a:lumMod val="50000"/>
                  </a:schemeClr>
                </a:solidFill>
              </a:rPr>
              <a:t>працях</a:t>
            </a:r>
            <a:r>
              <a:rPr lang="ru-RU" sz="1800" dirty="0">
                <a:solidFill>
                  <a:schemeClr val="accent1">
                    <a:lumMod val="50000"/>
                  </a:schemeClr>
                </a:solidFill>
              </a:rPr>
              <a:t> «</a:t>
            </a:r>
            <a:r>
              <a:rPr lang="ru-RU" sz="1800" dirty="0" err="1">
                <a:solidFill>
                  <a:schemeClr val="accent1">
                    <a:lumMod val="50000"/>
                  </a:schemeClr>
                </a:solidFill>
              </a:rPr>
              <a:t>Бронзовий</a:t>
            </a:r>
            <a:r>
              <a:rPr lang="ru-RU" sz="1800" dirty="0">
                <a:solidFill>
                  <a:schemeClr val="accent1">
                    <a:lumMod val="50000"/>
                  </a:schemeClr>
                </a:solidFill>
              </a:rPr>
              <a:t> </a:t>
            </a:r>
            <a:r>
              <a:rPr lang="ru-RU" sz="1800" dirty="0" err="1">
                <a:solidFill>
                  <a:schemeClr val="accent1">
                    <a:lumMod val="50000"/>
                  </a:schemeClr>
                </a:solidFill>
              </a:rPr>
              <a:t>вік</a:t>
            </a:r>
            <a:r>
              <a:rPr lang="ru-RU" sz="1800" dirty="0">
                <a:solidFill>
                  <a:schemeClr val="accent1">
                    <a:lumMod val="50000"/>
                  </a:schemeClr>
                </a:solidFill>
              </a:rPr>
              <a:t>» (1823) і «Дон Жуан» (1819–1824) автор </a:t>
            </a:r>
            <a:r>
              <a:rPr lang="ru-RU" sz="1800" dirty="0" err="1">
                <a:solidFill>
                  <a:schemeClr val="accent1">
                    <a:lumMod val="50000"/>
                  </a:schemeClr>
                </a:solidFill>
              </a:rPr>
              <a:t>висловив</a:t>
            </a:r>
            <a:r>
              <a:rPr lang="ru-RU" sz="1800" dirty="0">
                <a:solidFill>
                  <a:schemeClr val="accent1">
                    <a:lumMod val="50000"/>
                  </a:schemeClr>
                </a:solidFill>
              </a:rPr>
              <a:t> протест </a:t>
            </a:r>
            <a:r>
              <a:rPr lang="ru-RU" sz="1800" dirty="0" err="1">
                <a:solidFill>
                  <a:schemeClr val="accent1">
                    <a:lumMod val="50000"/>
                  </a:schemeClr>
                </a:solidFill>
              </a:rPr>
              <a:t>проти</a:t>
            </a:r>
            <a:r>
              <a:rPr lang="ru-RU" sz="1800" dirty="0">
                <a:solidFill>
                  <a:schemeClr val="accent1">
                    <a:lumMod val="50000"/>
                  </a:schemeClr>
                </a:solidFill>
              </a:rPr>
              <a:t> зла </a:t>
            </a:r>
            <a:r>
              <a:rPr lang="ru-RU" sz="1800" dirty="0" err="1">
                <a:solidFill>
                  <a:schemeClr val="accent1">
                    <a:lumMod val="50000"/>
                  </a:schemeClr>
                </a:solidFill>
              </a:rPr>
              <a:t>світу</a:t>
            </a:r>
            <a:r>
              <a:rPr lang="ru-RU" sz="1800" dirty="0">
                <a:solidFill>
                  <a:schemeClr val="accent1">
                    <a:lumMod val="50000"/>
                  </a:schemeClr>
                </a:solidFill>
              </a:rPr>
              <a:t>, </a:t>
            </a:r>
            <a:r>
              <a:rPr lang="ru-RU" sz="1800" dirty="0" err="1">
                <a:solidFill>
                  <a:schemeClr val="accent1">
                    <a:lumMod val="50000"/>
                  </a:schemeClr>
                </a:solidFill>
              </a:rPr>
              <a:t>відстоювання</a:t>
            </a:r>
            <a:r>
              <a:rPr lang="ru-RU" sz="1800" dirty="0">
                <a:solidFill>
                  <a:schemeClr val="accent1">
                    <a:lumMod val="50000"/>
                  </a:schemeClr>
                </a:solidFill>
              </a:rPr>
              <a:t> прав </a:t>
            </a:r>
            <a:r>
              <a:rPr lang="ru-RU" sz="1800" dirty="0" err="1">
                <a:solidFill>
                  <a:schemeClr val="accent1">
                    <a:lumMod val="50000"/>
                  </a:schemeClr>
                </a:solidFill>
              </a:rPr>
              <a:t>особистості</a:t>
            </a:r>
            <a:r>
              <a:rPr lang="ru-RU" sz="1800" dirty="0">
                <a:solidFill>
                  <a:schemeClr val="accent1">
                    <a:lumMod val="50000"/>
                  </a:schemeClr>
                </a:solidFill>
              </a:rPr>
              <a:t>, </a:t>
            </a:r>
            <a:r>
              <a:rPr lang="ru-RU" sz="1800" dirty="0" err="1">
                <a:solidFill>
                  <a:schemeClr val="accent1">
                    <a:lumMod val="50000"/>
                  </a:schemeClr>
                </a:solidFill>
              </a:rPr>
              <a:t>який</a:t>
            </a:r>
            <a:r>
              <a:rPr lang="ru-RU" sz="1800" dirty="0">
                <a:solidFill>
                  <a:schemeClr val="accent1">
                    <a:lumMod val="50000"/>
                  </a:schemeClr>
                </a:solidFill>
              </a:rPr>
              <a:t> </a:t>
            </a:r>
            <a:r>
              <a:rPr lang="ru-RU" sz="1800" dirty="0" err="1">
                <a:solidFill>
                  <a:schemeClr val="accent1">
                    <a:lumMod val="50000"/>
                  </a:schemeClr>
                </a:solidFill>
              </a:rPr>
              <a:t>набуває</a:t>
            </a:r>
            <a:r>
              <a:rPr lang="ru-RU" sz="1800" dirty="0">
                <a:solidFill>
                  <a:schemeClr val="accent1">
                    <a:lumMod val="50000"/>
                  </a:schemeClr>
                </a:solidFill>
              </a:rPr>
              <a:t> </a:t>
            </a:r>
            <a:r>
              <a:rPr lang="ru-RU" sz="1800" dirty="0" err="1">
                <a:solidFill>
                  <a:schemeClr val="accent1">
                    <a:lumMod val="50000"/>
                  </a:schemeClr>
                </a:solidFill>
              </a:rPr>
              <a:t>іронічно</a:t>
            </a:r>
            <a:r>
              <a:rPr lang="ru-RU" sz="1800" dirty="0">
                <a:solidFill>
                  <a:schemeClr val="accent1">
                    <a:lumMod val="50000"/>
                  </a:schemeClr>
                </a:solidFill>
              </a:rPr>
              <a:t>-сатиричного і морального </a:t>
            </a:r>
            <a:r>
              <a:rPr lang="ru-RU" sz="1800" dirty="0" err="1">
                <a:solidFill>
                  <a:schemeClr val="accent1">
                    <a:lumMod val="50000"/>
                  </a:schemeClr>
                </a:solidFill>
              </a:rPr>
              <a:t>забарвлення</a:t>
            </a:r>
            <a:r>
              <a:rPr lang="ru-RU" sz="1800" dirty="0">
                <a:solidFill>
                  <a:schemeClr val="accent1">
                    <a:lumMod val="50000"/>
                  </a:schemeClr>
                </a:solidFill>
              </a:rPr>
              <a:t>.</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119970"/>
            <a:ext cx="3456384" cy="4477382"/>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2150872"/>
            <a:ext cx="3240360" cy="4430653"/>
          </a:xfrm>
        </p:spPr>
      </p:pic>
    </p:spTree>
    <p:extLst>
      <p:ext uri="{BB962C8B-B14F-4D97-AF65-F5344CB8AC3E}">
        <p14:creationId xmlns:p14="http://schemas.microsoft.com/office/powerpoint/2010/main" val="2268725172"/>
      </p:ext>
    </p:extLst>
  </p:cSld>
  <p:clrMapOvr>
    <a:masterClrMapping/>
  </p:clrMapOvr>
  <mc:AlternateContent xmlns:mc="http://schemas.openxmlformats.org/markup-compatibility/2006" xmlns:p14="http://schemas.microsoft.com/office/powerpoint/2010/main">
    <mc:Choice Requires="p14">
      <p:transition spd="slow" p14:dur="2000" advClick="0" advTm="18000">
        <p14:ferris dir="l"/>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930226"/>
          </a:xfrm>
        </p:spPr>
        <p:txBody>
          <a:bodyPr>
            <a:normAutofit/>
          </a:bodyPr>
          <a:lstStyle/>
          <a:p>
            <a:r>
              <a:rPr lang="ru-RU" sz="2000" b="1" dirty="0" err="1">
                <a:solidFill>
                  <a:schemeClr val="accent1">
                    <a:lumMod val="50000"/>
                  </a:schemeClr>
                </a:solidFill>
              </a:rPr>
              <a:t>Олександр</a:t>
            </a:r>
            <a:r>
              <a:rPr lang="ru-RU" sz="2000" b="1" dirty="0">
                <a:solidFill>
                  <a:schemeClr val="accent1">
                    <a:lumMod val="50000"/>
                  </a:schemeClr>
                </a:solidFill>
              </a:rPr>
              <a:t> </a:t>
            </a:r>
            <a:r>
              <a:rPr lang="ru-RU" sz="2000" b="1" dirty="0" err="1">
                <a:solidFill>
                  <a:schemeClr val="accent1">
                    <a:lumMod val="50000"/>
                  </a:schemeClr>
                </a:solidFill>
              </a:rPr>
              <a:t>Пушкін</a:t>
            </a:r>
            <a:r>
              <a:rPr lang="ru-RU" sz="2000" b="1" dirty="0">
                <a:solidFill>
                  <a:schemeClr val="accent1">
                    <a:lumMod val="50000"/>
                  </a:schemeClr>
                </a:solidFill>
              </a:rPr>
              <a:t> </a:t>
            </a:r>
            <a:r>
              <a:rPr lang="ru-RU" sz="2000" dirty="0">
                <a:solidFill>
                  <a:schemeClr val="accent1">
                    <a:lumMod val="50000"/>
                  </a:schemeClr>
                </a:solidFill>
              </a:rPr>
              <a:t>(1799–1837) – основоположник </a:t>
            </a:r>
            <a:r>
              <a:rPr lang="ru-RU" sz="2000" dirty="0" err="1">
                <a:solidFill>
                  <a:schemeClr val="accent1">
                    <a:lumMod val="50000"/>
                  </a:schemeClr>
                </a:solidFill>
              </a:rPr>
              <a:t>російського</a:t>
            </a:r>
            <a:r>
              <a:rPr lang="ru-RU" sz="2000" dirty="0">
                <a:solidFill>
                  <a:schemeClr val="accent1">
                    <a:lumMod val="50000"/>
                  </a:schemeClr>
                </a:solidFill>
              </a:rPr>
              <a:t> </a:t>
            </a:r>
            <a:r>
              <a:rPr lang="ru-RU" sz="2000" dirty="0" err="1">
                <a:solidFill>
                  <a:schemeClr val="accent1">
                    <a:lumMod val="50000"/>
                  </a:schemeClr>
                </a:solidFill>
              </a:rPr>
              <a:t>реалізму</a:t>
            </a:r>
            <a:r>
              <a:rPr lang="ru-RU" sz="2000" dirty="0">
                <a:solidFill>
                  <a:schemeClr val="accent1">
                    <a:lumMod val="50000"/>
                  </a:schemeClr>
                </a:solidFill>
              </a:rPr>
              <a:t>. </a:t>
            </a:r>
            <a:r>
              <a:rPr lang="ru-RU" sz="2000" dirty="0" err="1">
                <a:solidFill>
                  <a:schemeClr val="accent1">
                    <a:lumMod val="50000"/>
                  </a:schemeClr>
                </a:solidFill>
              </a:rPr>
              <a:t>Відомими</a:t>
            </a:r>
            <a:r>
              <a:rPr lang="ru-RU" sz="2000" dirty="0">
                <a:solidFill>
                  <a:schemeClr val="accent1">
                    <a:lumMod val="50000"/>
                  </a:schemeClr>
                </a:solidFill>
              </a:rPr>
              <a:t> </a:t>
            </a:r>
            <a:r>
              <a:rPr lang="ru-RU" sz="2000" dirty="0" err="1">
                <a:solidFill>
                  <a:schemeClr val="accent1">
                    <a:lumMod val="50000"/>
                  </a:schemeClr>
                </a:solidFill>
              </a:rPr>
              <a:t>його</a:t>
            </a:r>
            <a:r>
              <a:rPr lang="ru-RU" sz="2000" dirty="0">
                <a:solidFill>
                  <a:schemeClr val="accent1">
                    <a:lumMod val="50000"/>
                  </a:schemeClr>
                </a:solidFill>
              </a:rPr>
              <a:t> роботами є: «Руслан і Людмила» (1820), «</a:t>
            </a:r>
            <a:r>
              <a:rPr lang="ru-RU" sz="2000" dirty="0" err="1">
                <a:solidFill>
                  <a:schemeClr val="accent1">
                    <a:lumMod val="50000"/>
                  </a:schemeClr>
                </a:solidFill>
              </a:rPr>
              <a:t>Євгеній</a:t>
            </a:r>
            <a:r>
              <a:rPr lang="ru-RU" sz="2000" dirty="0">
                <a:solidFill>
                  <a:schemeClr val="accent1">
                    <a:lumMod val="50000"/>
                  </a:schemeClr>
                </a:solidFill>
              </a:rPr>
              <a:t> </a:t>
            </a:r>
            <a:r>
              <a:rPr lang="ru-RU" sz="2000" dirty="0" err="1">
                <a:solidFill>
                  <a:schemeClr val="accent1">
                    <a:lumMod val="50000"/>
                  </a:schemeClr>
                </a:solidFill>
              </a:rPr>
              <a:t>Онєгін</a:t>
            </a:r>
            <a:r>
              <a:rPr lang="ru-RU" sz="2000" dirty="0">
                <a:solidFill>
                  <a:schemeClr val="accent1">
                    <a:lumMod val="50000"/>
                  </a:schemeClr>
                </a:solidFill>
              </a:rPr>
              <a:t>» (1823–1831), «Борис Годунов» (1824–1825), «</a:t>
            </a:r>
            <a:r>
              <a:rPr lang="ru-RU" sz="2000" dirty="0" err="1">
                <a:solidFill>
                  <a:schemeClr val="accent1">
                    <a:lumMod val="50000"/>
                  </a:schemeClr>
                </a:solidFill>
              </a:rPr>
              <a:t>Капітанська</a:t>
            </a:r>
            <a:r>
              <a:rPr lang="ru-RU" sz="2000" dirty="0">
                <a:solidFill>
                  <a:schemeClr val="accent1">
                    <a:lumMod val="50000"/>
                  </a:schemeClr>
                </a:solidFill>
              </a:rPr>
              <a:t> дочка» (1836). У </a:t>
            </a:r>
            <a:r>
              <a:rPr lang="ru-RU" sz="2000" dirty="0" err="1">
                <a:solidFill>
                  <a:schemeClr val="accent1">
                    <a:lumMod val="50000"/>
                  </a:schemeClr>
                </a:solidFill>
              </a:rPr>
              <a:t>своїх</a:t>
            </a:r>
            <a:r>
              <a:rPr lang="ru-RU" sz="2000" dirty="0">
                <a:solidFill>
                  <a:schemeClr val="accent1">
                    <a:lumMod val="50000"/>
                  </a:schemeClr>
                </a:solidFill>
              </a:rPr>
              <a:t> </a:t>
            </a:r>
            <a:r>
              <a:rPr lang="ru-RU" sz="2000" dirty="0" err="1">
                <a:solidFill>
                  <a:schemeClr val="accent1">
                    <a:lumMod val="50000"/>
                  </a:schemeClr>
                </a:solidFill>
              </a:rPr>
              <a:t>творах</a:t>
            </a:r>
            <a:r>
              <a:rPr lang="ru-RU" sz="2000" dirty="0">
                <a:solidFill>
                  <a:schemeClr val="accent1">
                    <a:lumMod val="50000"/>
                  </a:schemeClr>
                </a:solidFill>
              </a:rPr>
              <a:t> </a:t>
            </a:r>
            <a:r>
              <a:rPr lang="ru-RU" sz="2000" dirty="0" err="1">
                <a:solidFill>
                  <a:schemeClr val="accent1">
                    <a:lumMod val="50000"/>
                  </a:schemeClr>
                </a:solidFill>
              </a:rPr>
              <a:t>він</a:t>
            </a:r>
            <a:r>
              <a:rPr lang="ru-RU" sz="2000" dirty="0">
                <a:solidFill>
                  <a:schemeClr val="accent1">
                    <a:lumMod val="50000"/>
                  </a:schemeClr>
                </a:solidFill>
              </a:rPr>
              <a:t> </a:t>
            </a:r>
            <a:r>
              <a:rPr lang="ru-RU" sz="2000" dirty="0" err="1">
                <a:solidFill>
                  <a:schemeClr val="accent1">
                    <a:lumMod val="50000"/>
                  </a:schemeClr>
                </a:solidFill>
              </a:rPr>
              <a:t>визначав</a:t>
            </a:r>
            <a:r>
              <a:rPr lang="ru-RU" sz="2000" dirty="0">
                <a:solidFill>
                  <a:schemeClr val="accent1">
                    <a:lumMod val="50000"/>
                  </a:schemeClr>
                </a:solidFill>
              </a:rPr>
              <a:t> </a:t>
            </a:r>
            <a:r>
              <a:rPr lang="ru-RU" sz="2000" dirty="0" err="1">
                <a:solidFill>
                  <a:schemeClr val="accent1">
                    <a:lumMod val="50000"/>
                  </a:schemeClr>
                </a:solidFill>
              </a:rPr>
              <a:t>головні</a:t>
            </a:r>
            <a:r>
              <a:rPr lang="ru-RU" sz="2000" dirty="0">
                <a:solidFill>
                  <a:schemeClr val="accent1">
                    <a:lumMod val="50000"/>
                  </a:schemeClr>
                </a:solidFill>
              </a:rPr>
              <a:t> </a:t>
            </a:r>
            <a:r>
              <a:rPr lang="ru-RU" sz="2000" dirty="0" err="1">
                <a:solidFill>
                  <a:schemeClr val="accent1">
                    <a:lumMod val="50000"/>
                  </a:schemeClr>
                </a:solidFill>
              </a:rPr>
              <a:t>проблеми</a:t>
            </a:r>
            <a:r>
              <a:rPr lang="ru-RU" sz="2000" dirty="0">
                <a:solidFill>
                  <a:schemeClr val="accent1">
                    <a:lumMod val="50000"/>
                  </a:schemeClr>
                </a:solidFill>
              </a:rPr>
              <a:t> </a:t>
            </a:r>
            <a:r>
              <a:rPr lang="ru-RU" sz="2000" dirty="0" err="1">
                <a:solidFill>
                  <a:schemeClr val="accent1">
                    <a:lumMod val="50000"/>
                  </a:schemeClr>
                </a:solidFill>
              </a:rPr>
              <a:t>російської</a:t>
            </a:r>
            <a:r>
              <a:rPr lang="ru-RU" sz="2000" dirty="0">
                <a:solidFill>
                  <a:schemeClr val="accent1">
                    <a:lumMod val="50000"/>
                  </a:schemeClr>
                </a:solidFill>
              </a:rPr>
              <a:t> </a:t>
            </a:r>
            <a:r>
              <a:rPr lang="ru-RU" sz="2000" dirty="0" err="1">
                <a:solidFill>
                  <a:schemeClr val="accent1">
                    <a:lumMod val="50000"/>
                  </a:schemeClr>
                </a:solidFill>
              </a:rPr>
              <a:t>літератури</a:t>
            </a:r>
            <a:r>
              <a:rPr lang="ru-RU" sz="2000" dirty="0">
                <a:solidFill>
                  <a:schemeClr val="accent1">
                    <a:lumMod val="50000"/>
                  </a:schemeClr>
                </a:solidFill>
              </a:rPr>
              <a:t> ХІХ ст.: народ і </a:t>
            </a:r>
            <a:r>
              <a:rPr lang="ru-RU" sz="2000" dirty="0" err="1">
                <a:solidFill>
                  <a:schemeClr val="accent1">
                    <a:lumMod val="50000"/>
                  </a:schemeClr>
                </a:solidFill>
              </a:rPr>
              <a:t>влада</a:t>
            </a:r>
            <a:r>
              <a:rPr lang="ru-RU" sz="2000" dirty="0">
                <a:solidFill>
                  <a:schemeClr val="accent1">
                    <a:lumMod val="50000"/>
                  </a:schemeClr>
                </a:solidFill>
              </a:rPr>
              <a:t>, держава і </a:t>
            </a:r>
            <a:r>
              <a:rPr lang="ru-RU" sz="2000" dirty="0" err="1">
                <a:solidFill>
                  <a:schemeClr val="accent1">
                    <a:lumMod val="50000"/>
                  </a:schemeClr>
                </a:solidFill>
              </a:rPr>
              <a:t>особистість</a:t>
            </a:r>
            <a:r>
              <a:rPr lang="ru-RU" sz="2000" dirty="0">
                <a:solidFill>
                  <a:schemeClr val="accent1">
                    <a:lumMod val="50000"/>
                  </a:schemeClr>
                </a:solidFill>
              </a:rPr>
              <a:t>, роль </a:t>
            </a:r>
            <a:r>
              <a:rPr lang="ru-RU" sz="2000" dirty="0" err="1">
                <a:solidFill>
                  <a:schemeClr val="accent1">
                    <a:lumMod val="50000"/>
                  </a:schemeClr>
                </a:solidFill>
              </a:rPr>
              <a:t>особистості</a:t>
            </a:r>
            <a:r>
              <a:rPr lang="ru-RU" sz="2000" dirty="0">
                <a:solidFill>
                  <a:schemeClr val="accent1">
                    <a:lumMod val="50000"/>
                  </a:schemeClr>
                </a:solidFill>
              </a:rPr>
              <a:t> й народу в </a:t>
            </a:r>
            <a:r>
              <a:rPr lang="ru-RU" sz="2000" dirty="0" err="1">
                <a:solidFill>
                  <a:schemeClr val="accent1">
                    <a:lumMod val="50000"/>
                  </a:schemeClr>
                </a:solidFill>
              </a:rPr>
              <a:t>історії</a:t>
            </a:r>
            <a:r>
              <a:rPr lang="ru-RU" sz="2000" dirty="0">
                <a:solidFill>
                  <a:schemeClr val="accent1">
                    <a:lumMod val="50000"/>
                  </a:schemeClr>
                </a:solidFill>
              </a:rPr>
              <a:t>.</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420888"/>
            <a:ext cx="3816424" cy="429167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2348880"/>
            <a:ext cx="4032448" cy="4381946"/>
          </a:xfrm>
        </p:spPr>
      </p:pic>
    </p:spTree>
    <p:extLst>
      <p:ext uri="{BB962C8B-B14F-4D97-AF65-F5344CB8AC3E}">
        <p14:creationId xmlns:p14="http://schemas.microsoft.com/office/powerpoint/2010/main" val="677965905"/>
      </p:ext>
    </p:extLst>
  </p:cSld>
  <p:clrMapOvr>
    <a:masterClrMapping/>
  </p:clrMapOvr>
  <mc:AlternateContent xmlns:mc="http://schemas.openxmlformats.org/markup-compatibility/2006" xmlns:p14="http://schemas.microsoft.com/office/powerpoint/2010/main">
    <mc:Choice Requires="p14">
      <p:transition spd="slow" p14:dur="1600" advClick="0" advTm="11000">
        <p14:prism dir="r" isInverted="1"/>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24944"/>
            <a:ext cx="9144000" cy="1143000"/>
          </a:xfrm>
        </p:spPr>
        <p:txBody>
          <a:bodyPr>
            <a:noAutofit/>
          </a:bodyPr>
          <a:lstStyle/>
          <a:p>
            <a:r>
              <a:rPr lang="ru-RU" sz="9600" dirty="0" err="1">
                <a:solidFill>
                  <a:schemeClr val="accent1">
                    <a:lumMod val="50000"/>
                  </a:schemeClr>
                </a:solidFill>
              </a:rPr>
              <a:t>Живопис</a:t>
            </a:r>
            <a:endParaRPr lang="ru-RU" sz="9600" dirty="0">
              <a:solidFill>
                <a:schemeClr val="accent1">
                  <a:lumMod val="50000"/>
                </a:schemeClr>
              </a:solidFill>
            </a:endParaRPr>
          </a:p>
        </p:txBody>
      </p:sp>
    </p:spTree>
    <p:extLst>
      <p:ext uri="{BB962C8B-B14F-4D97-AF65-F5344CB8AC3E}">
        <p14:creationId xmlns:p14="http://schemas.microsoft.com/office/powerpoint/2010/main" val="1647233499"/>
      </p:ext>
    </p:extLst>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
      <p:transition advClick="0" advTm="3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786210"/>
          </a:xfrm>
        </p:spPr>
        <p:txBody>
          <a:bodyPr>
            <a:noAutofit/>
          </a:bodyPr>
          <a:lstStyle/>
          <a:p>
            <a:r>
              <a:rPr lang="ru-RU" sz="2400" dirty="0" err="1">
                <a:solidFill>
                  <a:schemeClr val="accent1">
                    <a:lumMod val="50000"/>
                  </a:schemeClr>
                </a:solidFill>
              </a:rPr>
              <a:t>Яскравим</a:t>
            </a:r>
            <a:r>
              <a:rPr lang="ru-RU" sz="2400" dirty="0">
                <a:solidFill>
                  <a:schemeClr val="accent1">
                    <a:lumMod val="50000"/>
                  </a:schemeClr>
                </a:solidFill>
              </a:rPr>
              <a:t> </a:t>
            </a:r>
            <a:r>
              <a:rPr lang="ru-RU" sz="2400" dirty="0" err="1">
                <a:solidFill>
                  <a:schemeClr val="accent1">
                    <a:lumMod val="50000"/>
                  </a:schemeClr>
                </a:solidFill>
              </a:rPr>
              <a:t>представником</a:t>
            </a:r>
            <a:r>
              <a:rPr lang="ru-RU" sz="2400" dirty="0">
                <a:solidFill>
                  <a:schemeClr val="accent1">
                    <a:lumMod val="50000"/>
                  </a:schemeClr>
                </a:solidFill>
              </a:rPr>
              <a:t> </a:t>
            </a:r>
            <a:r>
              <a:rPr lang="ru-RU" sz="2400" dirty="0" err="1">
                <a:solidFill>
                  <a:schemeClr val="accent1">
                    <a:lumMod val="50000"/>
                  </a:schemeClr>
                </a:solidFill>
              </a:rPr>
              <a:t>школи</a:t>
            </a:r>
            <a:r>
              <a:rPr lang="ru-RU" sz="2400" dirty="0">
                <a:solidFill>
                  <a:schemeClr val="accent1">
                    <a:lumMod val="50000"/>
                  </a:schemeClr>
                </a:solidFill>
              </a:rPr>
              <a:t> романтизму в </a:t>
            </a:r>
            <a:r>
              <a:rPr lang="ru-RU" sz="2400" dirty="0" err="1">
                <a:solidFill>
                  <a:schemeClr val="accent1">
                    <a:lumMod val="50000"/>
                  </a:schemeClr>
                </a:solidFill>
              </a:rPr>
              <a:t>мистецтві</a:t>
            </a:r>
            <a:r>
              <a:rPr lang="ru-RU" sz="2400" dirty="0">
                <a:solidFill>
                  <a:schemeClr val="accent1">
                    <a:lumMod val="50000"/>
                  </a:schemeClr>
                </a:solidFill>
              </a:rPr>
              <a:t> </a:t>
            </a:r>
            <a:r>
              <a:rPr lang="ru-RU" sz="2400" dirty="0" err="1">
                <a:solidFill>
                  <a:schemeClr val="accent1">
                    <a:lumMod val="50000"/>
                  </a:schemeClr>
                </a:solidFill>
              </a:rPr>
              <a:t>був</a:t>
            </a:r>
            <a:r>
              <a:rPr lang="ru-RU" sz="2400" dirty="0">
                <a:solidFill>
                  <a:schemeClr val="accent1">
                    <a:lumMod val="50000"/>
                  </a:schemeClr>
                </a:solidFill>
              </a:rPr>
              <a:t> </a:t>
            </a:r>
            <a:r>
              <a:rPr lang="ru-RU" sz="2400" dirty="0" err="1">
                <a:solidFill>
                  <a:schemeClr val="accent1">
                    <a:lumMod val="50000"/>
                  </a:schemeClr>
                </a:solidFill>
              </a:rPr>
              <a:t>французький</a:t>
            </a:r>
            <a:r>
              <a:rPr lang="ru-RU" sz="2400" dirty="0">
                <a:solidFill>
                  <a:schemeClr val="accent1">
                    <a:lumMod val="50000"/>
                  </a:schemeClr>
                </a:solidFill>
              </a:rPr>
              <a:t> </a:t>
            </a:r>
            <a:r>
              <a:rPr lang="ru-RU" sz="2400" dirty="0" err="1">
                <a:solidFill>
                  <a:schemeClr val="accent1">
                    <a:lumMod val="50000"/>
                  </a:schemeClr>
                </a:solidFill>
              </a:rPr>
              <a:t>живописець</a:t>
            </a:r>
            <a:r>
              <a:rPr lang="ru-RU" sz="2400" dirty="0">
                <a:solidFill>
                  <a:schemeClr val="accent1">
                    <a:lumMod val="50000"/>
                  </a:schemeClr>
                </a:solidFill>
              </a:rPr>
              <a:t> і </a:t>
            </a:r>
            <a:r>
              <a:rPr lang="ru-RU" sz="2400" dirty="0" err="1">
                <a:solidFill>
                  <a:schemeClr val="accent1">
                    <a:lumMod val="50000"/>
                  </a:schemeClr>
                </a:solidFill>
              </a:rPr>
              <a:t>графік</a:t>
            </a:r>
            <a:r>
              <a:rPr lang="ru-RU" sz="2400" dirty="0">
                <a:solidFill>
                  <a:schemeClr val="accent1">
                    <a:lumMod val="50000"/>
                  </a:schemeClr>
                </a:solidFill>
              </a:rPr>
              <a:t> </a:t>
            </a:r>
            <a:r>
              <a:rPr lang="ru-RU" sz="2400" b="1" dirty="0">
                <a:solidFill>
                  <a:schemeClr val="accent1">
                    <a:lumMod val="50000"/>
                  </a:schemeClr>
                </a:solidFill>
              </a:rPr>
              <a:t>Ежен Делакруа </a:t>
            </a:r>
            <a:r>
              <a:rPr lang="ru-RU" sz="2400" dirty="0">
                <a:solidFill>
                  <a:schemeClr val="accent1">
                    <a:lumMod val="50000"/>
                  </a:schemeClr>
                </a:solidFill>
              </a:rPr>
              <a:t>(1798–1863). </a:t>
            </a:r>
            <a:r>
              <a:rPr lang="ru-RU" sz="2400" dirty="0" err="1">
                <a:solidFill>
                  <a:schemeClr val="accent1">
                    <a:lumMod val="50000"/>
                  </a:schemeClr>
                </a:solidFill>
              </a:rPr>
              <a:t>Відомими</a:t>
            </a:r>
            <a:r>
              <a:rPr lang="ru-RU" sz="2400" dirty="0">
                <a:solidFill>
                  <a:schemeClr val="accent1">
                    <a:lumMod val="50000"/>
                  </a:schemeClr>
                </a:solidFill>
              </a:rPr>
              <a:t> </a:t>
            </a:r>
            <a:r>
              <a:rPr lang="ru-RU" sz="2400" dirty="0" err="1">
                <a:solidFill>
                  <a:schemeClr val="accent1">
                    <a:lumMod val="50000"/>
                  </a:schemeClr>
                </a:solidFill>
              </a:rPr>
              <a:t>його</a:t>
            </a:r>
            <a:r>
              <a:rPr lang="ru-RU" sz="2400" dirty="0">
                <a:solidFill>
                  <a:schemeClr val="accent1">
                    <a:lumMod val="50000"/>
                  </a:schemeClr>
                </a:solidFill>
              </a:rPr>
              <a:t> полотнами є: «Данте і </a:t>
            </a:r>
            <a:r>
              <a:rPr lang="ru-RU" sz="2400" dirty="0" err="1">
                <a:solidFill>
                  <a:schemeClr val="accent1">
                    <a:lumMod val="50000"/>
                  </a:schemeClr>
                </a:solidFill>
              </a:rPr>
              <a:t>Вергілій</a:t>
            </a:r>
            <a:r>
              <a:rPr lang="ru-RU" sz="2400" dirty="0">
                <a:solidFill>
                  <a:schemeClr val="accent1">
                    <a:lumMod val="50000"/>
                  </a:schemeClr>
                </a:solidFill>
              </a:rPr>
              <a:t>», «Битва </a:t>
            </a:r>
            <a:r>
              <a:rPr lang="ru-RU" sz="2400" dirty="0" err="1">
                <a:solidFill>
                  <a:schemeClr val="accent1">
                    <a:lumMod val="50000"/>
                  </a:schemeClr>
                </a:solidFill>
              </a:rPr>
              <a:t>під</a:t>
            </a:r>
            <a:r>
              <a:rPr lang="ru-RU" sz="2400" dirty="0">
                <a:solidFill>
                  <a:schemeClr val="accent1">
                    <a:lumMod val="50000"/>
                  </a:schemeClr>
                </a:solidFill>
              </a:rPr>
              <a:t> </a:t>
            </a:r>
            <a:r>
              <a:rPr lang="ru-RU" sz="2400" dirty="0" err="1">
                <a:solidFill>
                  <a:schemeClr val="accent1">
                    <a:lumMod val="50000"/>
                  </a:schemeClr>
                </a:solidFill>
              </a:rPr>
              <a:t>Пуатьє</a:t>
            </a:r>
            <a:r>
              <a:rPr lang="ru-RU" sz="2400" dirty="0">
                <a:solidFill>
                  <a:schemeClr val="accent1">
                    <a:lumMod val="50000"/>
                  </a:schemeClr>
                </a:solidFill>
              </a:rPr>
              <a:t>». </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060848"/>
            <a:ext cx="3600399" cy="468052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0543" y="2564904"/>
            <a:ext cx="4733457" cy="3536569"/>
          </a:xfrm>
        </p:spPr>
      </p:pic>
    </p:spTree>
    <p:extLst>
      <p:ext uri="{BB962C8B-B14F-4D97-AF65-F5344CB8AC3E}">
        <p14:creationId xmlns:p14="http://schemas.microsoft.com/office/powerpoint/2010/main" val="196077280"/>
      </p:ext>
    </p:extLst>
  </p:cSld>
  <p:clrMapOvr>
    <a:masterClrMapping/>
  </p:clrMapOvr>
  <mc:AlternateContent xmlns:mc="http://schemas.openxmlformats.org/markup-compatibility/2006" xmlns:p14="http://schemas.microsoft.com/office/powerpoint/2010/main">
    <mc:Choice Requires="p14">
      <p:transition spd="slow" p14:dur="1600" advClick="0" advTm="7000">
        <p:blinds dir="vert"/>
      </p:transition>
    </mc:Choice>
    <mc:Fallback xmlns="">
      <p:transition spd="slow" advClick="0"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282154"/>
          </a:xfrm>
        </p:spPr>
        <p:txBody>
          <a:bodyPr>
            <a:normAutofit/>
          </a:bodyPr>
          <a:lstStyle/>
          <a:p>
            <a:r>
              <a:rPr lang="ru-RU" sz="3600" dirty="0" err="1">
                <a:solidFill>
                  <a:schemeClr val="accent1">
                    <a:lumMod val="50000"/>
                  </a:schemeClr>
                </a:solidFill>
              </a:rPr>
              <a:t>Відомими</a:t>
            </a:r>
            <a:r>
              <a:rPr lang="ru-RU" sz="3600" dirty="0">
                <a:solidFill>
                  <a:schemeClr val="accent1">
                    <a:lumMod val="50000"/>
                  </a:schemeClr>
                </a:solidFill>
              </a:rPr>
              <a:t> </a:t>
            </a:r>
            <a:r>
              <a:rPr lang="ru-RU" sz="3600" dirty="0" err="1">
                <a:solidFill>
                  <a:schemeClr val="accent1">
                    <a:lumMod val="50000"/>
                  </a:schemeClr>
                </a:solidFill>
              </a:rPr>
              <a:t>німецькими</a:t>
            </a:r>
            <a:r>
              <a:rPr lang="ru-RU" sz="3600" dirty="0">
                <a:solidFill>
                  <a:schemeClr val="accent1">
                    <a:lumMod val="50000"/>
                  </a:schemeClr>
                </a:solidFill>
              </a:rPr>
              <a:t> </a:t>
            </a:r>
            <a:r>
              <a:rPr lang="ru-RU" sz="3600" dirty="0" err="1">
                <a:solidFill>
                  <a:schemeClr val="accent1">
                    <a:lumMod val="50000"/>
                  </a:schemeClr>
                </a:solidFill>
              </a:rPr>
              <a:t>живописцями</a:t>
            </a:r>
            <a:r>
              <a:rPr lang="ru-RU" sz="3600" dirty="0">
                <a:solidFill>
                  <a:schemeClr val="accent1">
                    <a:lumMod val="50000"/>
                  </a:schemeClr>
                </a:solidFill>
              </a:rPr>
              <a:t> </a:t>
            </a:r>
            <a:r>
              <a:rPr lang="ru-RU" sz="3600" dirty="0" err="1">
                <a:solidFill>
                  <a:schemeClr val="accent1">
                    <a:lumMod val="50000"/>
                  </a:schemeClr>
                </a:solidFill>
              </a:rPr>
              <a:t>були</a:t>
            </a:r>
            <a:r>
              <a:rPr lang="ru-RU" sz="3600" dirty="0">
                <a:solidFill>
                  <a:schemeClr val="accent1">
                    <a:lumMod val="50000"/>
                  </a:schemeClr>
                </a:solidFill>
              </a:rPr>
              <a:t> </a:t>
            </a:r>
            <a:r>
              <a:rPr lang="ru-RU" sz="3600" b="1" dirty="0" err="1">
                <a:solidFill>
                  <a:schemeClr val="accent1">
                    <a:lumMod val="50000"/>
                  </a:schemeClr>
                </a:solidFill>
              </a:rPr>
              <a:t>Каспар</a:t>
            </a:r>
            <a:r>
              <a:rPr lang="ru-RU" sz="3600" b="1" dirty="0">
                <a:solidFill>
                  <a:schemeClr val="accent1">
                    <a:lumMod val="50000"/>
                  </a:schemeClr>
                </a:solidFill>
              </a:rPr>
              <a:t> </a:t>
            </a:r>
            <a:r>
              <a:rPr lang="ru-RU" sz="3600" b="1" dirty="0" err="1">
                <a:solidFill>
                  <a:schemeClr val="accent1">
                    <a:lumMod val="50000"/>
                  </a:schemeClr>
                </a:solidFill>
              </a:rPr>
              <a:t>Давід</a:t>
            </a:r>
            <a:r>
              <a:rPr lang="ru-RU" sz="3600" b="1" dirty="0">
                <a:solidFill>
                  <a:schemeClr val="accent1">
                    <a:lumMod val="50000"/>
                  </a:schemeClr>
                </a:solidFill>
              </a:rPr>
              <a:t> </a:t>
            </a:r>
            <a:r>
              <a:rPr lang="ru-RU" sz="3600" b="1" dirty="0" err="1">
                <a:solidFill>
                  <a:schemeClr val="accent1">
                    <a:lumMod val="50000"/>
                  </a:schemeClr>
                </a:solidFill>
              </a:rPr>
              <a:t>Фрідріх</a:t>
            </a:r>
            <a:r>
              <a:rPr lang="ru-RU" sz="3600" b="1" dirty="0">
                <a:solidFill>
                  <a:schemeClr val="accent1">
                    <a:lumMod val="50000"/>
                  </a:schemeClr>
                </a:solidFill>
              </a:rPr>
              <a:t> і Ганс Тома.</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72816"/>
            <a:ext cx="3600399" cy="4636878"/>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1844824"/>
            <a:ext cx="3600400" cy="4588408"/>
          </a:xfrm>
        </p:spPr>
      </p:pic>
    </p:spTree>
    <p:extLst>
      <p:ext uri="{BB962C8B-B14F-4D97-AF65-F5344CB8AC3E}">
        <p14:creationId xmlns:p14="http://schemas.microsoft.com/office/powerpoint/2010/main" val="3583248106"/>
      </p:ext>
    </p:extLst>
  </p:cSld>
  <p:clrMapOvr>
    <a:masterClrMapping/>
  </p:clrMapOvr>
  <mc:AlternateContent xmlns:mc="http://schemas.openxmlformats.org/markup-compatibility/2006" xmlns:p14="http://schemas.microsoft.com/office/powerpoint/2010/main">
    <mc:Choice Requires="p14">
      <p:transition spd="slow" p14:dur="1500" advClick="0" advTm="5000">
        <p14:ripple dir="rd"/>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656184"/>
          </a:xfrm>
        </p:spPr>
        <p:txBody>
          <a:bodyPr>
            <a:noAutofit/>
          </a:bodyPr>
          <a:lstStyle/>
          <a:p>
            <a:r>
              <a:rPr lang="ru-RU" sz="3600" dirty="0" err="1">
                <a:solidFill>
                  <a:schemeClr val="accent1">
                    <a:lumMod val="50000"/>
                  </a:schemeClr>
                </a:solidFill>
              </a:rPr>
              <a:t>Серед</a:t>
            </a:r>
            <a:r>
              <a:rPr lang="ru-RU" sz="3600" dirty="0">
                <a:solidFill>
                  <a:schemeClr val="accent1">
                    <a:lumMod val="50000"/>
                  </a:schemeClr>
                </a:solidFill>
              </a:rPr>
              <a:t> </a:t>
            </a:r>
            <a:r>
              <a:rPr lang="ru-RU" sz="3600" dirty="0" err="1">
                <a:solidFill>
                  <a:schemeClr val="accent1">
                    <a:lumMod val="50000"/>
                  </a:schemeClr>
                </a:solidFill>
              </a:rPr>
              <a:t>британських</a:t>
            </a:r>
            <a:r>
              <a:rPr lang="ru-RU" sz="3600" dirty="0">
                <a:solidFill>
                  <a:schemeClr val="accent1">
                    <a:lumMod val="50000"/>
                  </a:schemeClr>
                </a:solidFill>
              </a:rPr>
              <a:t> </a:t>
            </a:r>
            <a:r>
              <a:rPr lang="ru-RU" sz="3600" dirty="0" err="1">
                <a:solidFill>
                  <a:schemeClr val="accent1">
                    <a:lumMod val="50000"/>
                  </a:schemeClr>
                </a:solidFill>
              </a:rPr>
              <a:t>пейзажистів</a:t>
            </a:r>
            <a:r>
              <a:rPr lang="ru-RU" sz="3600" dirty="0">
                <a:solidFill>
                  <a:schemeClr val="accent1">
                    <a:lumMod val="50000"/>
                  </a:schemeClr>
                </a:solidFill>
              </a:rPr>
              <a:t> </a:t>
            </a:r>
            <a:r>
              <a:rPr lang="ru-RU" sz="3600" dirty="0" err="1">
                <a:solidFill>
                  <a:schemeClr val="accent1">
                    <a:lumMod val="50000"/>
                  </a:schemeClr>
                </a:solidFill>
              </a:rPr>
              <a:t>виділялись</a:t>
            </a:r>
            <a:r>
              <a:rPr lang="ru-RU" sz="3600" dirty="0">
                <a:solidFill>
                  <a:schemeClr val="accent1">
                    <a:lumMod val="50000"/>
                  </a:schemeClr>
                </a:solidFill>
              </a:rPr>
              <a:t> </a:t>
            </a:r>
            <a:r>
              <a:rPr lang="ru-RU" sz="3600" b="1" dirty="0">
                <a:solidFill>
                  <a:schemeClr val="accent1">
                    <a:lumMod val="50000"/>
                  </a:schemeClr>
                </a:solidFill>
              </a:rPr>
              <a:t>Джон Констебл і Джозеф Тернер.</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2357" y="1916113"/>
            <a:ext cx="3890511" cy="4525962"/>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1882542"/>
            <a:ext cx="3816424" cy="4635944"/>
          </a:xfrm>
        </p:spPr>
      </p:pic>
    </p:spTree>
    <p:extLst>
      <p:ext uri="{BB962C8B-B14F-4D97-AF65-F5344CB8AC3E}">
        <p14:creationId xmlns:p14="http://schemas.microsoft.com/office/powerpoint/2010/main" val="1733398543"/>
      </p:ext>
    </p:extLst>
  </p:cSld>
  <p:clrMapOvr>
    <a:masterClrMapping/>
  </p:clrMapOvr>
  <mc:AlternateContent xmlns:mc="http://schemas.openxmlformats.org/markup-compatibility/2006" xmlns:p14="http://schemas.microsoft.com/office/powerpoint/2010/main">
    <mc:Choice Requires="p14">
      <p:transition spd="slow" p14:dur="1400" advClick="0" advTm="6000">
        <p14:doors dir="vert"/>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642194"/>
          </a:xfrm>
        </p:spPr>
        <p:txBody>
          <a:bodyPr>
            <a:normAutofit fontScale="90000"/>
          </a:bodyPr>
          <a:lstStyle/>
          <a:p>
            <a:r>
              <a:rPr lang="ru-RU" sz="2800" dirty="0" err="1">
                <a:solidFill>
                  <a:schemeClr val="accent1">
                    <a:lumMod val="50000"/>
                  </a:schemeClr>
                </a:solidFill>
              </a:rPr>
              <a:t>Відомим</a:t>
            </a:r>
            <a:r>
              <a:rPr lang="ru-RU" sz="2800" dirty="0">
                <a:solidFill>
                  <a:schemeClr val="accent1">
                    <a:lumMod val="50000"/>
                  </a:schemeClr>
                </a:solidFill>
              </a:rPr>
              <a:t> </a:t>
            </a:r>
            <a:r>
              <a:rPr lang="ru-RU" sz="2800" dirty="0" err="1">
                <a:solidFill>
                  <a:schemeClr val="accent1">
                    <a:lumMod val="50000"/>
                  </a:schemeClr>
                </a:solidFill>
              </a:rPr>
              <a:t>російським</a:t>
            </a:r>
            <a:r>
              <a:rPr lang="ru-RU" sz="2800" dirty="0">
                <a:solidFill>
                  <a:schemeClr val="accent1">
                    <a:lumMod val="50000"/>
                  </a:schemeClr>
                </a:solidFill>
              </a:rPr>
              <a:t> художником </a:t>
            </a:r>
            <a:r>
              <a:rPr lang="ru-RU" sz="2800" dirty="0" err="1">
                <a:solidFill>
                  <a:schemeClr val="accent1">
                    <a:lumMod val="50000"/>
                  </a:schemeClr>
                </a:solidFill>
              </a:rPr>
              <a:t>був</a:t>
            </a:r>
            <a:r>
              <a:rPr lang="ru-RU" sz="2800" dirty="0">
                <a:solidFill>
                  <a:schemeClr val="accent1">
                    <a:lumMod val="50000"/>
                  </a:schemeClr>
                </a:solidFill>
              </a:rPr>
              <a:t> </a:t>
            </a:r>
            <a:r>
              <a:rPr lang="ru-RU" sz="2800" b="1" dirty="0">
                <a:solidFill>
                  <a:schemeClr val="accent1">
                    <a:lumMod val="50000"/>
                  </a:schemeClr>
                </a:solidFill>
              </a:rPr>
              <a:t>Карл Брюллов </a:t>
            </a:r>
            <a:r>
              <a:rPr lang="ru-RU" sz="2800" dirty="0">
                <a:solidFill>
                  <a:schemeClr val="accent1">
                    <a:lumMod val="50000"/>
                  </a:schemeClr>
                </a:solidFill>
              </a:rPr>
              <a:t>(1799–1852). </a:t>
            </a:r>
            <a:r>
              <a:rPr lang="ru-RU" sz="2800" dirty="0" err="1">
                <a:solidFill>
                  <a:schemeClr val="accent1">
                    <a:lumMod val="50000"/>
                  </a:schemeClr>
                </a:solidFill>
              </a:rPr>
              <a:t>Набули</a:t>
            </a:r>
            <a:r>
              <a:rPr lang="ru-RU" sz="2800" dirty="0">
                <a:solidFill>
                  <a:schemeClr val="accent1">
                    <a:lumMod val="50000"/>
                  </a:schemeClr>
                </a:solidFill>
              </a:rPr>
              <a:t> </a:t>
            </a:r>
            <a:r>
              <a:rPr lang="ru-RU" sz="2800" dirty="0" err="1">
                <a:solidFill>
                  <a:schemeClr val="accent1">
                    <a:lumMod val="50000"/>
                  </a:schemeClr>
                </a:solidFill>
              </a:rPr>
              <a:t>слави</a:t>
            </a:r>
            <a:r>
              <a:rPr lang="ru-RU" sz="2800" dirty="0">
                <a:solidFill>
                  <a:schemeClr val="accent1">
                    <a:lumMod val="50000"/>
                  </a:schemeClr>
                </a:solidFill>
              </a:rPr>
              <a:t> </a:t>
            </a:r>
            <a:r>
              <a:rPr lang="ru-RU" sz="2800" dirty="0" err="1">
                <a:solidFill>
                  <a:schemeClr val="accent1">
                    <a:lumMod val="50000"/>
                  </a:schemeClr>
                </a:solidFill>
              </a:rPr>
              <a:t>такі</a:t>
            </a:r>
            <a:r>
              <a:rPr lang="ru-RU" sz="2800" dirty="0">
                <a:solidFill>
                  <a:schemeClr val="accent1">
                    <a:lumMod val="50000"/>
                  </a:schemeClr>
                </a:solidFill>
              </a:rPr>
              <a:t> </a:t>
            </a:r>
            <a:r>
              <a:rPr lang="ru-RU" sz="2800" dirty="0" err="1">
                <a:solidFill>
                  <a:schemeClr val="accent1">
                    <a:lumMod val="50000"/>
                  </a:schemeClr>
                </a:solidFill>
              </a:rPr>
              <a:t>його</a:t>
            </a:r>
            <a:r>
              <a:rPr lang="ru-RU" sz="2800" dirty="0">
                <a:solidFill>
                  <a:schemeClr val="accent1">
                    <a:lumMod val="50000"/>
                  </a:schemeClr>
                </a:solidFill>
              </a:rPr>
              <a:t> </a:t>
            </a:r>
            <a:r>
              <a:rPr lang="ru-RU" sz="2800" dirty="0" err="1">
                <a:solidFill>
                  <a:schemeClr val="accent1">
                    <a:lumMod val="50000"/>
                  </a:schemeClr>
                </a:solidFill>
              </a:rPr>
              <a:t>картини</a:t>
            </a:r>
            <a:r>
              <a:rPr lang="ru-RU" sz="2800" dirty="0">
                <a:solidFill>
                  <a:schemeClr val="accent1">
                    <a:lumMod val="50000"/>
                  </a:schemeClr>
                </a:solidFill>
              </a:rPr>
              <a:t>: «</a:t>
            </a:r>
            <a:r>
              <a:rPr lang="ru-RU" sz="2800" dirty="0" err="1">
                <a:solidFill>
                  <a:schemeClr val="accent1">
                    <a:lumMod val="50000"/>
                  </a:schemeClr>
                </a:solidFill>
              </a:rPr>
              <a:t>Вірсавія</a:t>
            </a:r>
            <a:r>
              <a:rPr lang="ru-RU" sz="2800" dirty="0">
                <a:solidFill>
                  <a:schemeClr val="accent1">
                    <a:lumMod val="50000"/>
                  </a:schemeClr>
                </a:solidFill>
              </a:rPr>
              <a:t>» (1832), «</a:t>
            </a:r>
            <a:r>
              <a:rPr lang="ru-RU" sz="2800" dirty="0" err="1">
                <a:solidFill>
                  <a:schemeClr val="accent1">
                    <a:lumMod val="50000"/>
                  </a:schemeClr>
                </a:solidFill>
              </a:rPr>
              <a:t>Останній</a:t>
            </a:r>
            <a:r>
              <a:rPr lang="ru-RU" sz="2800" dirty="0">
                <a:solidFill>
                  <a:schemeClr val="accent1">
                    <a:lumMod val="50000"/>
                  </a:schemeClr>
                </a:solidFill>
              </a:rPr>
              <a:t> день </a:t>
            </a:r>
            <a:r>
              <a:rPr lang="ru-RU" sz="2800" dirty="0" err="1">
                <a:solidFill>
                  <a:schemeClr val="accent1">
                    <a:lumMod val="50000"/>
                  </a:schemeClr>
                </a:solidFill>
              </a:rPr>
              <a:t>Помпеї</a:t>
            </a:r>
            <a:r>
              <a:rPr lang="ru-RU" sz="2800" dirty="0">
                <a:solidFill>
                  <a:schemeClr val="accent1">
                    <a:lumMod val="50000"/>
                  </a:schemeClr>
                </a:solidFill>
              </a:rPr>
              <a:t>» (1830–1833). </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2204864"/>
            <a:ext cx="3803777" cy="446530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2132856"/>
            <a:ext cx="3312367" cy="4480499"/>
          </a:xfrm>
        </p:spPr>
      </p:pic>
    </p:spTree>
    <p:extLst>
      <p:ext uri="{BB962C8B-B14F-4D97-AF65-F5344CB8AC3E}">
        <p14:creationId xmlns:p14="http://schemas.microsoft.com/office/powerpoint/2010/main" val="1355496261"/>
      </p:ext>
    </p:extLst>
  </p:cSld>
  <p:clrMapOvr>
    <a:masterClrMapping/>
  </p:clrMapOvr>
  <mc:AlternateContent xmlns:mc="http://schemas.openxmlformats.org/markup-compatibility/2006" xmlns:p14="http://schemas.microsoft.com/office/powerpoint/2010/main">
    <mc:Choice Requires="p14">
      <p:transition spd="slow" p14:dur="1200" advClick="0" advTm="6000">
        <p14:flip dir="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2016224"/>
          </a:xfrm>
        </p:spPr>
        <p:txBody>
          <a:bodyPr>
            <a:normAutofit/>
          </a:bodyPr>
          <a:lstStyle/>
          <a:p>
            <a:r>
              <a:rPr lang="ru-RU" sz="2800" dirty="0" err="1">
                <a:solidFill>
                  <a:schemeClr val="accent1">
                    <a:lumMod val="50000"/>
                  </a:schemeClr>
                </a:solidFill>
              </a:rPr>
              <a:t>Ще</a:t>
            </a:r>
            <a:r>
              <a:rPr lang="ru-RU" sz="2800" dirty="0">
                <a:solidFill>
                  <a:schemeClr val="accent1">
                    <a:lumMod val="50000"/>
                  </a:schemeClr>
                </a:solidFill>
              </a:rPr>
              <a:t> одним </a:t>
            </a:r>
            <a:r>
              <a:rPr lang="ru-RU" sz="2800" dirty="0" err="1">
                <a:solidFill>
                  <a:schemeClr val="accent1">
                    <a:lumMod val="50000"/>
                  </a:schemeClr>
                </a:solidFill>
              </a:rPr>
              <a:t>російським</a:t>
            </a:r>
            <a:r>
              <a:rPr lang="ru-RU" sz="2800" dirty="0">
                <a:solidFill>
                  <a:schemeClr val="accent1">
                    <a:lumMod val="50000"/>
                  </a:schemeClr>
                </a:solidFill>
              </a:rPr>
              <a:t> художником </a:t>
            </a:r>
            <a:r>
              <a:rPr lang="ru-RU" sz="2800" dirty="0" err="1">
                <a:solidFill>
                  <a:schemeClr val="accent1">
                    <a:lumMod val="50000"/>
                  </a:schemeClr>
                </a:solidFill>
              </a:rPr>
              <a:t>був</a:t>
            </a:r>
            <a:r>
              <a:rPr lang="ru-RU" sz="2800" dirty="0">
                <a:solidFill>
                  <a:schemeClr val="accent1">
                    <a:lumMod val="50000"/>
                  </a:schemeClr>
                </a:solidFill>
              </a:rPr>
              <a:t> </a:t>
            </a:r>
            <a:r>
              <a:rPr lang="ru-RU" sz="2800" b="1" dirty="0" err="1">
                <a:solidFill>
                  <a:schemeClr val="accent1">
                    <a:lumMod val="50000"/>
                  </a:schemeClr>
                </a:solidFill>
              </a:rPr>
              <a:t>Ілля</a:t>
            </a:r>
            <a:r>
              <a:rPr lang="ru-RU" sz="2800" b="1" dirty="0">
                <a:solidFill>
                  <a:schemeClr val="accent1">
                    <a:lumMod val="50000"/>
                  </a:schemeClr>
                </a:solidFill>
              </a:rPr>
              <a:t> </a:t>
            </a:r>
            <a:r>
              <a:rPr lang="ru-RU" sz="2800" b="1" dirty="0" err="1">
                <a:solidFill>
                  <a:schemeClr val="accent1">
                    <a:lumMod val="50000"/>
                  </a:schemeClr>
                </a:solidFill>
              </a:rPr>
              <a:t>Рєпін</a:t>
            </a:r>
            <a:r>
              <a:rPr lang="ru-RU" sz="2800" b="1" dirty="0">
                <a:solidFill>
                  <a:schemeClr val="accent1">
                    <a:lumMod val="50000"/>
                  </a:schemeClr>
                </a:solidFill>
              </a:rPr>
              <a:t> </a:t>
            </a:r>
            <a:r>
              <a:rPr lang="ru-RU" sz="2800" dirty="0">
                <a:solidFill>
                  <a:schemeClr val="accent1">
                    <a:lumMod val="50000"/>
                  </a:schemeClr>
                </a:solidFill>
              </a:rPr>
              <a:t>(1844–1930). </a:t>
            </a:r>
            <a:r>
              <a:rPr lang="ru-RU" sz="2800" dirty="0" err="1">
                <a:solidFill>
                  <a:schemeClr val="accent1">
                    <a:lumMod val="50000"/>
                  </a:schemeClr>
                </a:solidFill>
              </a:rPr>
              <a:t>Відомими</a:t>
            </a:r>
            <a:r>
              <a:rPr lang="ru-RU" sz="2800" dirty="0">
                <a:solidFill>
                  <a:schemeClr val="accent1">
                    <a:lumMod val="50000"/>
                  </a:schemeClr>
                </a:solidFill>
              </a:rPr>
              <a:t> </a:t>
            </a:r>
            <a:r>
              <a:rPr lang="ru-RU" sz="2800" dirty="0" err="1">
                <a:solidFill>
                  <a:schemeClr val="accent1">
                    <a:lumMod val="50000"/>
                  </a:schemeClr>
                </a:solidFill>
              </a:rPr>
              <a:t>його</a:t>
            </a:r>
            <a:r>
              <a:rPr lang="ru-RU" sz="2800" dirty="0">
                <a:solidFill>
                  <a:schemeClr val="accent1">
                    <a:lumMod val="50000"/>
                  </a:schemeClr>
                </a:solidFill>
              </a:rPr>
              <a:t> є </a:t>
            </a:r>
            <a:r>
              <a:rPr lang="ru-RU" sz="2800" dirty="0" err="1">
                <a:solidFill>
                  <a:schemeClr val="accent1">
                    <a:lumMod val="50000"/>
                  </a:schemeClr>
                </a:solidFill>
              </a:rPr>
              <a:t>такі</a:t>
            </a:r>
            <a:r>
              <a:rPr lang="ru-RU" sz="2800" dirty="0">
                <a:solidFill>
                  <a:schemeClr val="accent1">
                    <a:lumMod val="50000"/>
                  </a:schemeClr>
                </a:solidFill>
              </a:rPr>
              <a:t> твори, як «</a:t>
            </a:r>
            <a:r>
              <a:rPr lang="ru-RU" sz="2800" dirty="0" err="1">
                <a:solidFill>
                  <a:schemeClr val="accent1">
                    <a:lumMod val="50000"/>
                  </a:schemeClr>
                </a:solidFill>
              </a:rPr>
              <a:t>Іван</a:t>
            </a:r>
            <a:r>
              <a:rPr lang="ru-RU" sz="2800" dirty="0">
                <a:solidFill>
                  <a:schemeClr val="accent1">
                    <a:lumMod val="50000"/>
                  </a:schemeClr>
                </a:solidFill>
              </a:rPr>
              <a:t> </a:t>
            </a:r>
            <a:r>
              <a:rPr lang="ru-RU" sz="2800" dirty="0" err="1">
                <a:solidFill>
                  <a:schemeClr val="accent1">
                    <a:lumMod val="50000"/>
                  </a:schemeClr>
                </a:solidFill>
              </a:rPr>
              <a:t>Грозний</a:t>
            </a:r>
            <a:r>
              <a:rPr lang="ru-RU" sz="2800" dirty="0">
                <a:solidFill>
                  <a:schemeClr val="accent1">
                    <a:lumMod val="50000"/>
                  </a:schemeClr>
                </a:solidFill>
              </a:rPr>
              <a:t> і </a:t>
            </a:r>
            <a:r>
              <a:rPr lang="ru-RU" sz="2800" dirty="0" err="1">
                <a:solidFill>
                  <a:schemeClr val="accent1">
                    <a:lumMod val="50000"/>
                  </a:schemeClr>
                </a:solidFill>
              </a:rPr>
              <a:t>син</a:t>
            </a:r>
            <a:r>
              <a:rPr lang="ru-RU" sz="2800" dirty="0">
                <a:solidFill>
                  <a:schemeClr val="accent1">
                    <a:lumMod val="50000"/>
                  </a:schemeClr>
                </a:solidFill>
              </a:rPr>
              <a:t> </a:t>
            </a:r>
            <a:r>
              <a:rPr lang="ru-RU" sz="2800" dirty="0" err="1">
                <a:solidFill>
                  <a:schemeClr val="accent1">
                    <a:lumMod val="50000"/>
                  </a:schemeClr>
                </a:solidFill>
              </a:rPr>
              <a:t>його</a:t>
            </a:r>
            <a:r>
              <a:rPr lang="ru-RU" sz="2800" dirty="0">
                <a:solidFill>
                  <a:schemeClr val="accent1">
                    <a:lumMod val="50000"/>
                  </a:schemeClr>
                </a:solidFill>
              </a:rPr>
              <a:t> </a:t>
            </a:r>
            <a:r>
              <a:rPr lang="ru-RU" sz="2800" dirty="0" err="1">
                <a:solidFill>
                  <a:schemeClr val="accent1">
                    <a:lumMod val="50000"/>
                  </a:schemeClr>
                </a:solidFill>
              </a:rPr>
              <a:t>Іван</a:t>
            </a:r>
            <a:r>
              <a:rPr lang="ru-RU" sz="2800" dirty="0">
                <a:solidFill>
                  <a:schemeClr val="accent1">
                    <a:lumMod val="50000"/>
                  </a:schemeClr>
                </a:solidFill>
              </a:rPr>
              <a:t>» (1885), «</a:t>
            </a:r>
            <a:r>
              <a:rPr lang="ru-RU" sz="2800" dirty="0" err="1">
                <a:solidFill>
                  <a:schemeClr val="accent1">
                    <a:lumMod val="50000"/>
                  </a:schemeClr>
                </a:solidFill>
              </a:rPr>
              <a:t>Запорожці</a:t>
            </a:r>
            <a:r>
              <a:rPr lang="ru-RU" sz="2800" dirty="0">
                <a:solidFill>
                  <a:schemeClr val="accent1">
                    <a:lumMod val="50000"/>
                  </a:schemeClr>
                </a:solidFill>
              </a:rPr>
              <a:t> </a:t>
            </a:r>
            <a:r>
              <a:rPr lang="ru-RU" sz="2800" dirty="0" err="1">
                <a:solidFill>
                  <a:schemeClr val="accent1">
                    <a:lumMod val="50000"/>
                  </a:schemeClr>
                </a:solidFill>
              </a:rPr>
              <a:t>пишуть</a:t>
            </a:r>
            <a:r>
              <a:rPr lang="ru-RU" sz="2800" dirty="0">
                <a:solidFill>
                  <a:schemeClr val="accent1">
                    <a:lumMod val="50000"/>
                  </a:schemeClr>
                </a:solidFill>
              </a:rPr>
              <a:t> листа </a:t>
            </a:r>
            <a:r>
              <a:rPr lang="ru-RU" sz="2800" dirty="0" err="1">
                <a:solidFill>
                  <a:schemeClr val="accent1">
                    <a:lumMod val="50000"/>
                  </a:schemeClr>
                </a:solidFill>
              </a:rPr>
              <a:t>турецькому</a:t>
            </a:r>
            <a:r>
              <a:rPr lang="ru-RU" sz="2800" dirty="0">
                <a:solidFill>
                  <a:schemeClr val="accent1">
                    <a:lumMod val="50000"/>
                  </a:schemeClr>
                </a:solidFill>
              </a:rPr>
              <a:t> </a:t>
            </a:r>
            <a:r>
              <a:rPr lang="ru-RU" sz="2800" dirty="0" err="1">
                <a:solidFill>
                  <a:schemeClr val="accent1">
                    <a:lumMod val="50000"/>
                  </a:schemeClr>
                </a:solidFill>
              </a:rPr>
              <a:t>султанові</a:t>
            </a:r>
            <a:r>
              <a:rPr lang="ru-RU" sz="2800" dirty="0">
                <a:solidFill>
                  <a:schemeClr val="accent1">
                    <a:lumMod val="50000"/>
                  </a:schemeClr>
                </a:solidFill>
              </a:rPr>
              <a:t>» (1878–1891).</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204864"/>
            <a:ext cx="3715000" cy="452596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276872"/>
            <a:ext cx="4321050" cy="4320480"/>
          </a:xfrm>
        </p:spPr>
      </p:pic>
    </p:spTree>
    <p:extLst>
      <p:ext uri="{BB962C8B-B14F-4D97-AF65-F5344CB8AC3E}">
        <p14:creationId xmlns:p14="http://schemas.microsoft.com/office/powerpoint/2010/main" val="1526069369"/>
      </p:ext>
    </p:extLst>
  </p:cSld>
  <p:clrMapOvr>
    <a:masterClrMapping/>
  </p:clrMapOvr>
  <mc:AlternateContent xmlns:mc="http://schemas.openxmlformats.org/markup-compatibility/2006" xmlns:p14="http://schemas.microsoft.com/office/powerpoint/2010/main">
    <mc:Choice Requires="p14">
      <p:transition spd="slow" p14:dur="3000" advClick="0" advTm="7000">
        <p14:shred pattern="rectangl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0" y="2708920"/>
            <a:ext cx="9144000" cy="1440160"/>
          </a:xfrm>
        </p:spPr>
        <p:txBody>
          <a:bodyPr>
            <a:noAutofit/>
          </a:bodyPr>
          <a:lstStyle/>
          <a:p>
            <a:r>
              <a:rPr lang="ru-RU" sz="9600" dirty="0" err="1">
                <a:solidFill>
                  <a:schemeClr val="accent1">
                    <a:lumMod val="50000"/>
                  </a:schemeClr>
                </a:solidFill>
              </a:rPr>
              <a:t>Імпресіонізм</a:t>
            </a:r>
            <a:endParaRPr lang="ru-RU" sz="9600" dirty="0">
              <a:solidFill>
                <a:schemeClr val="accent1">
                  <a:lumMod val="50000"/>
                </a:schemeClr>
              </a:solidFill>
            </a:endParaRPr>
          </a:p>
        </p:txBody>
      </p:sp>
    </p:spTree>
    <p:extLst>
      <p:ext uri="{BB962C8B-B14F-4D97-AF65-F5344CB8AC3E}">
        <p14:creationId xmlns:p14="http://schemas.microsoft.com/office/powerpoint/2010/main" val="3006671878"/>
      </p:ext>
    </p:extLst>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034682"/>
          </a:xfrm>
        </p:spPr>
        <p:txBody>
          <a:bodyPr>
            <a:normAutofit/>
          </a:bodyPr>
          <a:lstStyle/>
          <a:p>
            <a:r>
              <a:rPr lang="ru-RU" sz="3600" b="1" dirty="0" err="1">
                <a:solidFill>
                  <a:schemeClr val="accent1">
                    <a:lumMod val="50000"/>
                  </a:schemeClr>
                </a:solidFill>
              </a:rPr>
              <a:t>Імпресіонізм</a:t>
            </a:r>
            <a:r>
              <a:rPr lang="ru-RU" sz="3600" dirty="0">
                <a:solidFill>
                  <a:schemeClr val="accent1">
                    <a:lumMod val="50000"/>
                  </a:schemeClr>
                </a:solidFill>
              </a:rPr>
              <a:t> – </a:t>
            </a:r>
            <a:r>
              <a:rPr lang="ru-RU" sz="3600" dirty="0" err="1">
                <a:solidFill>
                  <a:schemeClr val="accent1">
                    <a:lumMod val="50000"/>
                  </a:schemeClr>
                </a:solidFill>
              </a:rPr>
              <a:t>напрям</a:t>
            </a:r>
            <a:r>
              <a:rPr lang="ru-RU" sz="3600" dirty="0">
                <a:solidFill>
                  <a:schemeClr val="accent1">
                    <a:lumMod val="50000"/>
                  </a:schemeClr>
                </a:solidFill>
              </a:rPr>
              <a:t> у </a:t>
            </a:r>
            <a:r>
              <a:rPr lang="ru-RU" sz="3600" dirty="0" err="1">
                <a:solidFill>
                  <a:schemeClr val="accent1">
                    <a:lumMod val="50000"/>
                  </a:schemeClr>
                </a:solidFill>
              </a:rPr>
              <a:t>мистецтві</a:t>
            </a:r>
            <a:r>
              <a:rPr lang="ru-RU" sz="3600" dirty="0">
                <a:solidFill>
                  <a:schemeClr val="accent1">
                    <a:lumMod val="50000"/>
                  </a:schemeClr>
                </a:solidFill>
              </a:rPr>
              <a:t> </a:t>
            </a:r>
            <a:r>
              <a:rPr lang="ru-RU" sz="3600" dirty="0" err="1">
                <a:solidFill>
                  <a:schemeClr val="accent1">
                    <a:lumMod val="50000"/>
                  </a:schemeClr>
                </a:solidFill>
              </a:rPr>
              <a:t>останньої</a:t>
            </a:r>
            <a:r>
              <a:rPr lang="ru-RU" sz="3600" dirty="0">
                <a:solidFill>
                  <a:schemeClr val="accent1">
                    <a:lumMod val="50000"/>
                  </a:schemeClr>
                </a:solidFill>
              </a:rPr>
              <a:t> </a:t>
            </a:r>
            <a:r>
              <a:rPr lang="ru-RU" sz="3600" dirty="0" err="1">
                <a:solidFill>
                  <a:schemeClr val="accent1">
                    <a:lumMod val="50000"/>
                  </a:schemeClr>
                </a:solidFill>
              </a:rPr>
              <a:t>третини</a:t>
            </a:r>
            <a:r>
              <a:rPr lang="ru-RU" sz="3600" dirty="0">
                <a:solidFill>
                  <a:schemeClr val="accent1">
                    <a:lumMod val="50000"/>
                  </a:schemeClr>
                </a:solidFill>
              </a:rPr>
              <a:t> ХІХ – початку ХХ ст., </a:t>
            </a:r>
            <a:r>
              <a:rPr lang="ru-RU" sz="3600" dirty="0" err="1">
                <a:solidFill>
                  <a:schemeClr val="accent1">
                    <a:lumMod val="50000"/>
                  </a:schemeClr>
                </a:solidFill>
              </a:rPr>
              <a:t>представники</a:t>
            </a:r>
            <a:r>
              <a:rPr lang="ru-RU" sz="3600" dirty="0">
                <a:solidFill>
                  <a:schemeClr val="accent1">
                    <a:lumMod val="50000"/>
                  </a:schemeClr>
                </a:solidFill>
              </a:rPr>
              <a:t> </a:t>
            </a:r>
            <a:r>
              <a:rPr lang="ru-RU" sz="3600" dirty="0" err="1">
                <a:solidFill>
                  <a:schemeClr val="accent1">
                    <a:lumMod val="50000"/>
                  </a:schemeClr>
                </a:solidFill>
              </a:rPr>
              <a:t>якого</a:t>
            </a:r>
            <a:r>
              <a:rPr lang="ru-RU" sz="3600" dirty="0">
                <a:solidFill>
                  <a:schemeClr val="accent1">
                    <a:lumMod val="50000"/>
                  </a:schemeClr>
                </a:solidFill>
              </a:rPr>
              <a:t> </a:t>
            </a:r>
            <a:r>
              <a:rPr lang="ru-RU" sz="3600" dirty="0" err="1">
                <a:solidFill>
                  <a:schemeClr val="accent1">
                    <a:lumMod val="50000"/>
                  </a:schemeClr>
                </a:solidFill>
              </a:rPr>
              <a:t>прагнули</a:t>
            </a:r>
            <a:r>
              <a:rPr lang="ru-RU" sz="3600" dirty="0">
                <a:solidFill>
                  <a:schemeClr val="accent1">
                    <a:lumMod val="50000"/>
                  </a:schemeClr>
                </a:solidFill>
              </a:rPr>
              <a:t> </a:t>
            </a:r>
            <a:r>
              <a:rPr lang="ru-RU" sz="3600" dirty="0" err="1">
                <a:solidFill>
                  <a:schemeClr val="accent1">
                    <a:lumMod val="50000"/>
                  </a:schemeClr>
                </a:solidFill>
              </a:rPr>
              <a:t>природно</a:t>
            </a:r>
            <a:r>
              <a:rPr lang="ru-RU" sz="3600" dirty="0">
                <a:solidFill>
                  <a:schemeClr val="accent1">
                    <a:lumMod val="50000"/>
                  </a:schemeClr>
                </a:solidFill>
              </a:rPr>
              <a:t> і </a:t>
            </a:r>
            <a:r>
              <a:rPr lang="ru-RU" sz="3600" dirty="0" err="1">
                <a:solidFill>
                  <a:schemeClr val="accent1">
                    <a:lumMod val="50000"/>
                  </a:schemeClr>
                </a:solidFill>
              </a:rPr>
              <a:t>неупереджено</a:t>
            </a:r>
            <a:r>
              <a:rPr lang="ru-RU" sz="3600" dirty="0">
                <a:solidFill>
                  <a:schemeClr val="accent1">
                    <a:lumMod val="50000"/>
                  </a:schemeClr>
                </a:solidFill>
              </a:rPr>
              <a:t> </a:t>
            </a:r>
            <a:r>
              <a:rPr lang="ru-RU" sz="3600" dirty="0" err="1">
                <a:solidFill>
                  <a:schemeClr val="accent1">
                    <a:lumMod val="50000"/>
                  </a:schemeClr>
                </a:solidFill>
              </a:rPr>
              <a:t>відображати</a:t>
            </a:r>
            <a:r>
              <a:rPr lang="ru-RU" sz="3600" dirty="0">
                <a:solidFill>
                  <a:schemeClr val="accent1">
                    <a:lumMod val="50000"/>
                  </a:schemeClr>
                </a:solidFill>
              </a:rPr>
              <a:t> </a:t>
            </a:r>
            <a:r>
              <a:rPr lang="ru-RU" sz="3600" dirty="0" err="1">
                <a:solidFill>
                  <a:schemeClr val="accent1">
                    <a:lumMod val="50000"/>
                  </a:schemeClr>
                </a:solidFill>
              </a:rPr>
              <a:t>реальний</a:t>
            </a:r>
            <a:r>
              <a:rPr lang="ru-RU" sz="3600" dirty="0">
                <a:solidFill>
                  <a:schemeClr val="accent1">
                    <a:lumMod val="50000"/>
                  </a:schemeClr>
                </a:solidFill>
              </a:rPr>
              <a:t> </a:t>
            </a:r>
            <a:r>
              <a:rPr lang="ru-RU" sz="3600" dirty="0" err="1">
                <a:solidFill>
                  <a:schemeClr val="accent1">
                    <a:lumMod val="50000"/>
                  </a:schemeClr>
                </a:solidFill>
              </a:rPr>
              <a:t>світ</a:t>
            </a:r>
            <a:r>
              <a:rPr lang="ru-RU" sz="3600" dirty="0">
                <a:solidFill>
                  <a:schemeClr val="accent1">
                    <a:lumMod val="50000"/>
                  </a:schemeClr>
                </a:solidFill>
              </a:rPr>
              <a:t> в </a:t>
            </a:r>
            <a:r>
              <a:rPr lang="ru-RU" sz="3600" dirty="0" err="1">
                <a:solidFill>
                  <a:schemeClr val="accent1">
                    <a:lumMod val="50000"/>
                  </a:schemeClr>
                </a:solidFill>
              </a:rPr>
              <a:t>його</a:t>
            </a:r>
            <a:r>
              <a:rPr lang="ru-RU" sz="3600" dirty="0">
                <a:solidFill>
                  <a:schemeClr val="accent1">
                    <a:lumMod val="50000"/>
                  </a:schemeClr>
                </a:solidFill>
              </a:rPr>
              <a:t> </a:t>
            </a:r>
            <a:r>
              <a:rPr lang="ru-RU" sz="3600" dirty="0" err="1">
                <a:solidFill>
                  <a:schemeClr val="accent1">
                    <a:lumMod val="50000"/>
                  </a:schemeClr>
                </a:solidFill>
              </a:rPr>
              <a:t>рухливості</a:t>
            </a:r>
            <a:r>
              <a:rPr lang="ru-RU" sz="3600" dirty="0">
                <a:solidFill>
                  <a:schemeClr val="accent1">
                    <a:lumMod val="50000"/>
                  </a:schemeClr>
                </a:solidFill>
              </a:rPr>
              <a:t> і </a:t>
            </a:r>
            <a:r>
              <a:rPr lang="ru-RU" sz="3600" dirty="0" err="1">
                <a:solidFill>
                  <a:schemeClr val="accent1">
                    <a:lumMod val="50000"/>
                  </a:schemeClr>
                </a:solidFill>
              </a:rPr>
              <a:t>мінливості</a:t>
            </a:r>
            <a:r>
              <a:rPr lang="ru-RU" sz="3600" dirty="0">
                <a:solidFill>
                  <a:schemeClr val="accent1">
                    <a:lumMod val="50000"/>
                  </a:schemeClr>
                </a:solidFill>
              </a:rPr>
              <a:t>, </a:t>
            </a:r>
            <a:r>
              <a:rPr lang="ru-RU" sz="3600" dirty="0" err="1">
                <a:solidFill>
                  <a:schemeClr val="accent1">
                    <a:lumMod val="50000"/>
                  </a:schemeClr>
                </a:solidFill>
              </a:rPr>
              <a:t>передати</a:t>
            </a:r>
            <a:r>
              <a:rPr lang="ru-RU" sz="3600" dirty="0">
                <a:solidFill>
                  <a:schemeClr val="accent1">
                    <a:lumMod val="50000"/>
                  </a:schemeClr>
                </a:solidFill>
              </a:rPr>
              <a:t> </a:t>
            </a:r>
            <a:r>
              <a:rPr lang="ru-RU" sz="3600" dirty="0" err="1">
                <a:solidFill>
                  <a:schemeClr val="accent1">
                    <a:lumMod val="50000"/>
                  </a:schemeClr>
                </a:solidFill>
              </a:rPr>
              <a:t>свої</a:t>
            </a:r>
            <a:r>
              <a:rPr lang="ru-RU" sz="3600" dirty="0">
                <a:solidFill>
                  <a:schemeClr val="accent1">
                    <a:lumMod val="50000"/>
                  </a:schemeClr>
                </a:solidFill>
              </a:rPr>
              <a:t> </a:t>
            </a:r>
            <a:r>
              <a:rPr lang="ru-RU" sz="3600" dirty="0" err="1">
                <a:solidFill>
                  <a:schemeClr val="accent1">
                    <a:lumMod val="50000"/>
                  </a:schemeClr>
                </a:solidFill>
              </a:rPr>
              <a:t>швидкоплинні</a:t>
            </a:r>
            <a:r>
              <a:rPr lang="ru-RU" sz="3600" dirty="0">
                <a:solidFill>
                  <a:schemeClr val="accent1">
                    <a:lumMod val="50000"/>
                  </a:schemeClr>
                </a:solidFill>
              </a:rPr>
              <a:t> </a:t>
            </a:r>
            <a:r>
              <a:rPr lang="ru-RU" sz="3600" dirty="0" err="1">
                <a:solidFill>
                  <a:schemeClr val="accent1">
                    <a:lumMod val="50000"/>
                  </a:schemeClr>
                </a:solidFill>
              </a:rPr>
              <a:t>враження</a:t>
            </a:r>
            <a:r>
              <a:rPr lang="ru-RU" sz="3600" dirty="0">
                <a:solidFill>
                  <a:schemeClr val="accent1">
                    <a:lumMod val="50000"/>
                  </a:schemeClr>
                </a:solidFill>
              </a:rPr>
              <a:t>. </a:t>
            </a:r>
            <a:r>
              <a:rPr lang="ru-RU" sz="3600" dirty="0" err="1">
                <a:solidFill>
                  <a:schemeClr val="accent1">
                    <a:lumMod val="50000"/>
                  </a:schemeClr>
                </a:solidFill>
              </a:rPr>
              <a:t>Відомими</a:t>
            </a:r>
            <a:r>
              <a:rPr lang="ru-RU" sz="3600" dirty="0">
                <a:solidFill>
                  <a:schemeClr val="accent1">
                    <a:lumMod val="50000"/>
                  </a:schemeClr>
                </a:solidFill>
              </a:rPr>
              <a:t> </a:t>
            </a:r>
            <a:r>
              <a:rPr lang="ru-RU" sz="3600" dirty="0" err="1">
                <a:solidFill>
                  <a:schemeClr val="accent1">
                    <a:lumMod val="50000"/>
                  </a:schemeClr>
                </a:solidFill>
              </a:rPr>
              <a:t>представниками</a:t>
            </a:r>
            <a:r>
              <a:rPr lang="ru-RU" sz="3600" dirty="0">
                <a:solidFill>
                  <a:schemeClr val="accent1">
                    <a:lumMod val="50000"/>
                  </a:schemeClr>
                </a:solidFill>
              </a:rPr>
              <a:t> </a:t>
            </a:r>
            <a:r>
              <a:rPr lang="ru-RU" sz="3600" dirty="0" err="1">
                <a:solidFill>
                  <a:schemeClr val="accent1">
                    <a:lumMod val="50000"/>
                  </a:schemeClr>
                </a:solidFill>
              </a:rPr>
              <a:t>цього</a:t>
            </a:r>
            <a:r>
              <a:rPr lang="ru-RU" sz="3600" dirty="0">
                <a:solidFill>
                  <a:schemeClr val="accent1">
                    <a:lumMod val="50000"/>
                  </a:schemeClr>
                </a:solidFill>
              </a:rPr>
              <a:t> </a:t>
            </a:r>
            <a:r>
              <a:rPr lang="ru-RU" sz="3600" dirty="0" err="1">
                <a:solidFill>
                  <a:schemeClr val="accent1">
                    <a:lumMod val="50000"/>
                  </a:schemeClr>
                </a:solidFill>
              </a:rPr>
              <a:t>напряму</a:t>
            </a:r>
            <a:r>
              <a:rPr lang="ru-RU" sz="3600" dirty="0">
                <a:solidFill>
                  <a:schemeClr val="accent1">
                    <a:lumMod val="50000"/>
                  </a:schemeClr>
                </a:solidFill>
              </a:rPr>
              <a:t> </a:t>
            </a:r>
            <a:r>
              <a:rPr lang="ru-RU" sz="3600" dirty="0" err="1">
                <a:solidFill>
                  <a:schemeClr val="accent1">
                    <a:lumMod val="50000"/>
                  </a:schemeClr>
                </a:solidFill>
              </a:rPr>
              <a:t>були</a:t>
            </a:r>
            <a:r>
              <a:rPr lang="ru-RU" sz="3600" dirty="0">
                <a:solidFill>
                  <a:schemeClr val="accent1">
                    <a:lumMod val="50000"/>
                  </a:schemeClr>
                </a:solidFill>
              </a:rPr>
              <a:t> </a:t>
            </a:r>
            <a:r>
              <a:rPr lang="ru-RU" sz="3600" dirty="0" err="1">
                <a:solidFill>
                  <a:schemeClr val="accent1">
                    <a:lumMod val="50000"/>
                  </a:schemeClr>
                </a:solidFill>
              </a:rPr>
              <a:t>французькі</a:t>
            </a:r>
            <a:r>
              <a:rPr lang="ru-RU" sz="3600" dirty="0">
                <a:solidFill>
                  <a:schemeClr val="accent1">
                    <a:lumMod val="50000"/>
                  </a:schemeClr>
                </a:solidFill>
              </a:rPr>
              <a:t> </a:t>
            </a:r>
            <a:r>
              <a:rPr lang="ru-RU" sz="3600" dirty="0" err="1">
                <a:solidFill>
                  <a:schemeClr val="accent1">
                    <a:lumMod val="50000"/>
                  </a:schemeClr>
                </a:solidFill>
              </a:rPr>
              <a:t>живописці</a:t>
            </a:r>
            <a:r>
              <a:rPr lang="ru-RU" sz="3600" dirty="0">
                <a:solidFill>
                  <a:schemeClr val="accent1">
                    <a:lumMod val="50000"/>
                  </a:schemeClr>
                </a:solidFill>
              </a:rPr>
              <a:t> Клод Мане (1840–1926) і Огюст Ренуар (1841–1919).</a:t>
            </a:r>
          </a:p>
        </p:txBody>
      </p:sp>
    </p:spTree>
    <p:extLst>
      <p:ext uri="{BB962C8B-B14F-4D97-AF65-F5344CB8AC3E}">
        <p14:creationId xmlns:p14="http://schemas.microsoft.com/office/powerpoint/2010/main" val="727768474"/>
      </p:ext>
    </p:extLst>
  </p:cSld>
  <p:clrMapOvr>
    <a:masterClrMapping/>
  </p:clrMapOvr>
  <mc:AlternateContent xmlns:mc="http://schemas.openxmlformats.org/markup-compatibility/2006" xmlns:p14="http://schemas.microsoft.com/office/powerpoint/2010/main">
    <mc:Choice Requires="p14">
      <p:transition spd="slow" p14:dur="1200" advClick="0" advTm="14000">
        <p14:prism/>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1560" y="404664"/>
            <a:ext cx="7772400" cy="1470025"/>
          </a:xfrm>
        </p:spPr>
        <p:txBody>
          <a:bodyPr>
            <a:noAutofit/>
          </a:bodyPr>
          <a:lstStyle/>
          <a:p>
            <a:r>
              <a:rPr lang="uk-UA" sz="8800" dirty="0" smtClean="0"/>
              <a:t>Зміст:</a:t>
            </a:r>
            <a:endParaRPr lang="ru-RU" sz="8800" dirty="0"/>
          </a:p>
        </p:txBody>
      </p:sp>
      <p:sp>
        <p:nvSpPr>
          <p:cNvPr id="4" name="Подзаголовок 3"/>
          <p:cNvSpPr>
            <a:spLocks noGrp="1"/>
          </p:cNvSpPr>
          <p:nvPr>
            <p:ph type="subTitle" idx="1"/>
          </p:nvPr>
        </p:nvSpPr>
        <p:spPr>
          <a:xfrm>
            <a:off x="467544" y="1916832"/>
            <a:ext cx="8208912" cy="4608512"/>
          </a:xfrm>
        </p:spPr>
        <p:txBody>
          <a:bodyPr>
            <a:noAutofit/>
          </a:bodyPr>
          <a:lstStyle/>
          <a:p>
            <a:pPr marL="457200" indent="-457200" algn="l">
              <a:buFont typeface="Wingdings" pitchFamily="2" charset="2"/>
              <a:buChar char="Ø"/>
            </a:pPr>
            <a:r>
              <a:rPr lang="ru-RU" sz="4000" dirty="0" err="1" smtClean="0">
                <a:solidFill>
                  <a:schemeClr val="accent1">
                    <a:lumMod val="50000"/>
                  </a:schemeClr>
                </a:solidFill>
              </a:rPr>
              <a:t>Філософія</a:t>
            </a:r>
            <a:endParaRPr lang="ru-RU" sz="4000" dirty="0" smtClean="0">
              <a:solidFill>
                <a:schemeClr val="accent1">
                  <a:lumMod val="50000"/>
                </a:schemeClr>
              </a:solidFill>
            </a:endParaRPr>
          </a:p>
          <a:p>
            <a:pPr marL="457200" indent="-457200" algn="l">
              <a:buFont typeface="Wingdings" pitchFamily="2" charset="2"/>
              <a:buChar char="Ø"/>
            </a:pPr>
            <a:r>
              <a:rPr lang="ru-RU" sz="4000" dirty="0" err="1" smtClean="0">
                <a:solidFill>
                  <a:schemeClr val="accent1">
                    <a:lumMod val="50000"/>
                  </a:schemeClr>
                </a:solidFill>
              </a:rPr>
              <a:t>Література</a:t>
            </a:r>
            <a:endParaRPr lang="ru-RU" sz="4000" dirty="0" smtClean="0">
              <a:solidFill>
                <a:schemeClr val="accent1">
                  <a:lumMod val="50000"/>
                </a:schemeClr>
              </a:solidFill>
            </a:endParaRPr>
          </a:p>
          <a:p>
            <a:pPr marL="457200" indent="-457200" algn="l">
              <a:buFont typeface="Wingdings" pitchFamily="2" charset="2"/>
              <a:buChar char="Ø"/>
            </a:pPr>
            <a:r>
              <a:rPr lang="ru-RU" sz="4000" dirty="0" err="1" smtClean="0">
                <a:solidFill>
                  <a:schemeClr val="accent1">
                    <a:lumMod val="50000"/>
                  </a:schemeClr>
                </a:solidFill>
              </a:rPr>
              <a:t>Живопис</a:t>
            </a:r>
            <a:endParaRPr lang="ru-RU" sz="4000" dirty="0" smtClean="0">
              <a:solidFill>
                <a:schemeClr val="accent1">
                  <a:lumMod val="50000"/>
                </a:schemeClr>
              </a:solidFill>
            </a:endParaRPr>
          </a:p>
          <a:p>
            <a:pPr marL="457200" indent="-457200" algn="l">
              <a:buFont typeface="Wingdings" pitchFamily="2" charset="2"/>
              <a:buChar char="Ø"/>
            </a:pPr>
            <a:r>
              <a:rPr lang="ru-RU" sz="4000" dirty="0" err="1" smtClean="0">
                <a:solidFill>
                  <a:schemeClr val="accent1">
                    <a:lumMod val="50000"/>
                  </a:schemeClr>
                </a:solidFill>
              </a:rPr>
              <a:t>Імпресіонізм</a:t>
            </a:r>
            <a:endParaRPr lang="ru-RU" sz="4000" dirty="0" smtClean="0">
              <a:solidFill>
                <a:schemeClr val="accent1">
                  <a:lumMod val="50000"/>
                </a:schemeClr>
              </a:solidFill>
            </a:endParaRPr>
          </a:p>
          <a:p>
            <a:pPr marL="457200" indent="-457200" algn="l">
              <a:buFont typeface="Wingdings" pitchFamily="2" charset="2"/>
              <a:buChar char="Ø"/>
            </a:pPr>
            <a:r>
              <a:rPr lang="ru-RU" sz="4000" dirty="0" err="1" smtClean="0">
                <a:solidFill>
                  <a:schemeClr val="accent1">
                    <a:lumMod val="50000"/>
                  </a:schemeClr>
                </a:solidFill>
              </a:rPr>
              <a:t>Музика</a:t>
            </a:r>
            <a:endParaRPr lang="ru-RU" sz="4000" dirty="0" smtClean="0">
              <a:solidFill>
                <a:schemeClr val="accent1">
                  <a:lumMod val="50000"/>
                </a:schemeClr>
              </a:solidFill>
            </a:endParaRPr>
          </a:p>
          <a:p>
            <a:pPr marL="457200" indent="-457200" algn="l">
              <a:buFont typeface="Wingdings" pitchFamily="2" charset="2"/>
              <a:buChar char="Ø"/>
            </a:pPr>
            <a:r>
              <a:rPr lang="ru-RU" sz="4000" dirty="0" err="1">
                <a:solidFill>
                  <a:schemeClr val="accent1">
                    <a:lumMod val="50000"/>
                  </a:schemeClr>
                </a:solidFill>
              </a:rPr>
              <a:t>Архітектура</a:t>
            </a:r>
            <a:endParaRPr lang="ru-RU" sz="4000" dirty="0">
              <a:solidFill>
                <a:schemeClr val="accent1">
                  <a:lumMod val="50000"/>
                </a:schemeClr>
              </a:solidFill>
            </a:endParaRPr>
          </a:p>
        </p:txBody>
      </p:sp>
    </p:spTree>
    <p:extLst>
      <p:ext uri="{BB962C8B-B14F-4D97-AF65-F5344CB8AC3E}">
        <p14:creationId xmlns:p14="http://schemas.microsoft.com/office/powerpoint/2010/main" val="1383240338"/>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heel(1)">
                                      <p:cBhvr>
                                        <p:cTn id="15" dur="2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1)">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heel(1)">
                                      <p:cBhvr>
                                        <p:cTn id="25" dur="2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heel(1)">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heel(1)">
                                      <p:cBhvr>
                                        <p:cTn id="35" dur="2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heel(1)">
                                      <p:cBhvr>
                                        <p:cTn id="40" dur="2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heel(1)">
                                      <p:cBhvr>
                                        <p:cTn id="4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rPr>
              <a:t>Клод Мане. </a:t>
            </a:r>
            <a:r>
              <a:rPr lang="ru-RU" dirty="0" err="1">
                <a:solidFill>
                  <a:schemeClr val="accent1">
                    <a:lumMod val="50000"/>
                  </a:schemeClr>
                </a:solidFill>
              </a:rPr>
              <a:t>Тераса</a:t>
            </a:r>
            <a:r>
              <a:rPr lang="ru-RU" dirty="0">
                <a:solidFill>
                  <a:schemeClr val="accent1">
                    <a:lumMod val="50000"/>
                  </a:schemeClr>
                </a:solidFill>
              </a:rPr>
              <a:t> в </a:t>
            </a:r>
            <a:r>
              <a:rPr lang="ru-RU" dirty="0" err="1">
                <a:solidFill>
                  <a:schemeClr val="accent1">
                    <a:lumMod val="50000"/>
                  </a:schemeClr>
                </a:solidFill>
              </a:rPr>
              <a:t>Сент</a:t>
            </a:r>
            <a:r>
              <a:rPr lang="ru-RU" dirty="0">
                <a:solidFill>
                  <a:schemeClr val="accent1">
                    <a:lumMod val="50000"/>
                  </a:schemeClr>
                </a:solidFill>
              </a:rPr>
              <a:t>-Адрес.</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340768"/>
            <a:ext cx="8568951" cy="5606920"/>
          </a:xfrm>
        </p:spPr>
      </p:pic>
    </p:spTree>
    <p:extLst>
      <p:ext uri="{BB962C8B-B14F-4D97-AF65-F5344CB8AC3E}">
        <p14:creationId xmlns:p14="http://schemas.microsoft.com/office/powerpoint/2010/main" val="1457580566"/>
      </p:ext>
    </p:extLst>
  </p:cSld>
  <p:clrMapOvr>
    <a:masterClrMapping/>
  </p:clrMapOvr>
  <mc:AlternateContent xmlns:mc="http://schemas.openxmlformats.org/markup-compatibility/2006" xmlns:p14="http://schemas.microsoft.com/office/powerpoint/2010/main">
    <mc:Choice Requires="p14">
      <p:transition spd="slow" p14:dur="1300" advClick="0" advTm="5000">
        <p14:pan dir="u"/>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8" y="2636912"/>
            <a:ext cx="9144000" cy="1368152"/>
          </a:xfrm>
        </p:spPr>
        <p:txBody>
          <a:bodyPr>
            <a:noAutofit/>
          </a:bodyPr>
          <a:lstStyle/>
          <a:p>
            <a:r>
              <a:rPr lang="ru-RU" sz="9600" dirty="0" err="1">
                <a:solidFill>
                  <a:schemeClr val="accent1">
                    <a:lumMod val="50000"/>
                  </a:schemeClr>
                </a:solidFill>
              </a:rPr>
              <a:t>Музика</a:t>
            </a:r>
            <a:endParaRPr lang="ru-RU" sz="9600" dirty="0">
              <a:solidFill>
                <a:schemeClr val="accent1">
                  <a:lumMod val="50000"/>
                </a:schemeClr>
              </a:solidFill>
            </a:endParaRPr>
          </a:p>
        </p:txBody>
      </p:sp>
    </p:spTree>
    <p:extLst>
      <p:ext uri="{BB962C8B-B14F-4D97-AF65-F5344CB8AC3E}">
        <p14:creationId xmlns:p14="http://schemas.microsoft.com/office/powerpoint/2010/main" val="1032188847"/>
      </p:ext>
    </p:extLst>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0" y="188640"/>
            <a:ext cx="9144000" cy="85998"/>
          </a:xfrm>
        </p:spPr>
        <p:txBody>
          <a:bodyPr>
            <a:normAutofit fontScale="90000"/>
          </a:bodyPr>
          <a:lstStyle/>
          <a:p>
            <a:endParaRPr lang="ru-RU" dirty="0"/>
          </a:p>
        </p:txBody>
      </p:sp>
      <p:sp>
        <p:nvSpPr>
          <p:cNvPr id="3" name="Текст 2"/>
          <p:cNvSpPr>
            <a:spLocks noGrp="1"/>
          </p:cNvSpPr>
          <p:nvPr>
            <p:ph type="body" idx="1"/>
          </p:nvPr>
        </p:nvSpPr>
        <p:spPr>
          <a:xfrm>
            <a:off x="457200" y="260648"/>
            <a:ext cx="4040188" cy="1914227"/>
          </a:xfrm>
        </p:spPr>
        <p:txBody>
          <a:bodyPr>
            <a:normAutofit fontScale="70000" lnSpcReduction="20000"/>
          </a:bodyPr>
          <a:lstStyle/>
          <a:p>
            <a:pPr algn="ctr"/>
            <a:r>
              <a:rPr lang="ru-RU" dirty="0" err="1"/>
              <a:t>Значний</a:t>
            </a:r>
            <a:r>
              <a:rPr lang="ru-RU" dirty="0"/>
              <a:t> </a:t>
            </a:r>
            <a:r>
              <a:rPr lang="ru-RU" dirty="0" err="1"/>
              <a:t>вплив</a:t>
            </a:r>
            <a:r>
              <a:rPr lang="ru-RU" dirty="0"/>
              <a:t> на </a:t>
            </a:r>
            <a:r>
              <a:rPr lang="ru-RU" dirty="0" err="1"/>
              <a:t>формування</a:t>
            </a:r>
            <a:r>
              <a:rPr lang="ru-RU" dirty="0"/>
              <a:t> </a:t>
            </a:r>
            <a:r>
              <a:rPr lang="ru-RU" dirty="0" err="1"/>
              <a:t>музики</a:t>
            </a:r>
            <a:r>
              <a:rPr lang="ru-RU" dirty="0"/>
              <a:t> </a:t>
            </a:r>
            <a:r>
              <a:rPr lang="ru-RU" dirty="0" err="1"/>
              <a:t>нової</a:t>
            </a:r>
            <a:r>
              <a:rPr lang="ru-RU" dirty="0"/>
              <a:t> </a:t>
            </a:r>
            <a:r>
              <a:rPr lang="ru-RU" dirty="0" err="1"/>
              <a:t>доби</a:t>
            </a:r>
            <a:r>
              <a:rPr lang="ru-RU" dirty="0"/>
              <a:t> справив </a:t>
            </a:r>
            <a:r>
              <a:rPr lang="ru-RU" dirty="0" err="1"/>
              <a:t>німецький</a:t>
            </a:r>
            <a:r>
              <a:rPr lang="ru-RU" dirty="0"/>
              <a:t> композитор </a:t>
            </a:r>
            <a:r>
              <a:rPr lang="ru-RU" dirty="0" err="1"/>
              <a:t>Людвіг</a:t>
            </a:r>
            <a:r>
              <a:rPr lang="ru-RU" dirty="0"/>
              <a:t> </a:t>
            </a:r>
            <a:r>
              <a:rPr lang="ru-RU" dirty="0" err="1"/>
              <a:t>ван</a:t>
            </a:r>
            <a:r>
              <a:rPr lang="ru-RU" dirty="0"/>
              <a:t> Бетховен (1770–1827). </a:t>
            </a:r>
            <a:r>
              <a:rPr lang="ru-RU" dirty="0" err="1"/>
              <a:t>Він</a:t>
            </a:r>
            <a:r>
              <a:rPr lang="ru-RU" dirty="0"/>
              <a:t> створив </a:t>
            </a:r>
            <a:r>
              <a:rPr lang="ru-RU" dirty="0" err="1"/>
              <a:t>сонати</a:t>
            </a:r>
            <a:r>
              <a:rPr lang="ru-RU" dirty="0"/>
              <a:t> – «</a:t>
            </a:r>
            <a:r>
              <a:rPr lang="ru-RU" dirty="0" err="1"/>
              <a:t>Місячну</a:t>
            </a:r>
            <a:r>
              <a:rPr lang="ru-RU" dirty="0"/>
              <a:t>», «</a:t>
            </a:r>
            <a:r>
              <a:rPr lang="ru-RU" dirty="0" err="1"/>
              <a:t>Крейцерову</a:t>
            </a:r>
            <a:r>
              <a:rPr lang="ru-RU" dirty="0"/>
              <a:t>», «</a:t>
            </a:r>
            <a:r>
              <a:rPr lang="ru-RU" dirty="0" err="1"/>
              <a:t>Героїчну</a:t>
            </a:r>
            <a:r>
              <a:rPr lang="ru-RU" dirty="0"/>
              <a:t>», </a:t>
            </a:r>
            <a:r>
              <a:rPr lang="ru-RU" dirty="0" err="1"/>
              <a:t>знамениту</a:t>
            </a:r>
            <a:r>
              <a:rPr lang="ru-RU" dirty="0"/>
              <a:t> </a:t>
            </a:r>
            <a:r>
              <a:rPr lang="ru-RU" dirty="0" err="1"/>
              <a:t>Дев'яту</a:t>
            </a:r>
            <a:r>
              <a:rPr lang="ru-RU" dirty="0"/>
              <a:t> </a:t>
            </a:r>
            <a:r>
              <a:rPr lang="ru-RU" dirty="0" err="1"/>
              <a:t>симфонію</a:t>
            </a:r>
            <a:r>
              <a:rPr lang="ru-RU" dirty="0"/>
              <a:t> та </a:t>
            </a:r>
            <a:r>
              <a:rPr lang="ru-RU" dirty="0" err="1"/>
              <a:t>ін</a:t>
            </a:r>
            <a:r>
              <a:rPr lang="ru-RU" dirty="0"/>
              <a:t>.</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2166340"/>
            <a:ext cx="3528392" cy="4401321"/>
          </a:xfrm>
        </p:spPr>
      </p:pic>
      <p:sp>
        <p:nvSpPr>
          <p:cNvPr id="5" name="Текст 4"/>
          <p:cNvSpPr>
            <a:spLocks noGrp="1"/>
          </p:cNvSpPr>
          <p:nvPr>
            <p:ph type="body" sz="quarter" idx="3"/>
          </p:nvPr>
        </p:nvSpPr>
        <p:spPr>
          <a:xfrm>
            <a:off x="4645025" y="260648"/>
            <a:ext cx="4041775" cy="2016224"/>
          </a:xfrm>
        </p:spPr>
        <p:txBody>
          <a:bodyPr>
            <a:normAutofit fontScale="85000" lnSpcReduction="10000"/>
          </a:bodyPr>
          <a:lstStyle/>
          <a:p>
            <a:pPr algn="ctr"/>
            <a:r>
              <a:rPr lang="ru-RU" dirty="0" err="1"/>
              <a:t>Ще</a:t>
            </a:r>
            <a:r>
              <a:rPr lang="ru-RU" dirty="0"/>
              <a:t> одним </a:t>
            </a:r>
            <a:r>
              <a:rPr lang="ru-RU" dirty="0" err="1"/>
              <a:t>відомим</a:t>
            </a:r>
            <a:r>
              <a:rPr lang="ru-RU" dirty="0"/>
              <a:t> </a:t>
            </a:r>
            <a:r>
              <a:rPr lang="ru-RU" dirty="0" err="1"/>
              <a:t>італійським</a:t>
            </a:r>
            <a:r>
              <a:rPr lang="ru-RU" dirty="0"/>
              <a:t> композитором </a:t>
            </a:r>
            <a:r>
              <a:rPr lang="ru-RU" dirty="0" err="1"/>
              <a:t>був</a:t>
            </a:r>
            <a:r>
              <a:rPr lang="ru-RU" dirty="0"/>
              <a:t> Джузеппе </a:t>
            </a:r>
            <a:r>
              <a:rPr lang="ru-RU" dirty="0" err="1"/>
              <a:t>Верді</a:t>
            </a:r>
            <a:r>
              <a:rPr lang="ru-RU" dirty="0"/>
              <a:t> (1813–1901). </a:t>
            </a:r>
            <a:r>
              <a:rPr lang="ru-RU" dirty="0" err="1"/>
              <a:t>Здобули</a:t>
            </a:r>
            <a:r>
              <a:rPr lang="ru-RU" dirty="0"/>
              <a:t> </a:t>
            </a:r>
            <a:r>
              <a:rPr lang="ru-RU" dirty="0" err="1"/>
              <a:t>визнання</a:t>
            </a:r>
            <a:r>
              <a:rPr lang="ru-RU" dirty="0"/>
              <a:t> </a:t>
            </a:r>
            <a:r>
              <a:rPr lang="ru-RU" dirty="0" err="1"/>
              <a:t>такі</a:t>
            </a:r>
            <a:r>
              <a:rPr lang="ru-RU" dirty="0"/>
              <a:t> </a:t>
            </a:r>
            <a:r>
              <a:rPr lang="ru-RU" dirty="0" err="1"/>
              <a:t>його</a:t>
            </a:r>
            <a:r>
              <a:rPr lang="ru-RU" dirty="0"/>
              <a:t> твори, як «Трубадур», «</a:t>
            </a:r>
            <a:r>
              <a:rPr lang="ru-RU" dirty="0" err="1"/>
              <a:t>Травіата</a:t>
            </a:r>
            <a:r>
              <a:rPr lang="ru-RU" dirty="0"/>
              <a:t>», «</a:t>
            </a:r>
            <a:r>
              <a:rPr lang="ru-RU" dirty="0" err="1"/>
              <a:t>Аїда</a:t>
            </a:r>
            <a:r>
              <a:rPr lang="ru-RU" dirty="0"/>
              <a:t>».</a:t>
            </a:r>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99992" y="2708920"/>
            <a:ext cx="4384889" cy="3672408"/>
          </a:xfrm>
        </p:spPr>
      </p:pic>
    </p:spTree>
    <p:extLst>
      <p:ext uri="{BB962C8B-B14F-4D97-AF65-F5344CB8AC3E}">
        <p14:creationId xmlns:p14="http://schemas.microsoft.com/office/powerpoint/2010/main" val="1472470954"/>
      </p:ext>
    </p:extLst>
  </p:cSld>
  <p:clrMapOvr>
    <a:masterClrMapping/>
  </p:clrMapOvr>
  <mc:AlternateContent xmlns:mc="http://schemas.openxmlformats.org/markup-compatibility/2006" xmlns:p14="http://schemas.microsoft.com/office/powerpoint/2010/main">
    <mc:Choice Requires="p14">
      <p:transition spd="slow" p14:dur="1200" advClick="0" advTm="14000">
        <p14:prism dir="u"/>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wipe(down)">
                                      <p:cBhvr>
                                        <p:cTn id="22" dur="580">
                                          <p:stCondLst>
                                            <p:cond delay="0"/>
                                          </p:stCondLst>
                                        </p:cTn>
                                        <p:tgtEl>
                                          <p:spTgt spid="5">
                                            <p:bg/>
                                          </p:spTgt>
                                        </p:tgtEl>
                                      </p:cBhvr>
                                    </p:animEffect>
                                    <p:anim calcmode="lin" valueType="num">
                                      <p:cBhvr>
                                        <p:cTn id="23"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bg/>
                                          </p:spTgt>
                                        </p:tgtEl>
                                      </p:cBhvr>
                                      <p:to x="100000" y="60000"/>
                                    </p:animScale>
                                    <p:animScale>
                                      <p:cBhvr>
                                        <p:cTn id="29" dur="166" decel="50000">
                                          <p:stCondLst>
                                            <p:cond delay="676"/>
                                          </p:stCondLst>
                                        </p:cTn>
                                        <p:tgtEl>
                                          <p:spTgt spid="5">
                                            <p:bg/>
                                          </p:spTgt>
                                        </p:tgtEl>
                                      </p:cBhvr>
                                      <p:to x="100000" y="100000"/>
                                    </p:animScale>
                                    <p:animScale>
                                      <p:cBhvr>
                                        <p:cTn id="30" dur="26">
                                          <p:stCondLst>
                                            <p:cond delay="1312"/>
                                          </p:stCondLst>
                                        </p:cTn>
                                        <p:tgtEl>
                                          <p:spTgt spid="5">
                                            <p:bg/>
                                          </p:spTgt>
                                        </p:tgtEl>
                                      </p:cBhvr>
                                      <p:to x="100000" y="80000"/>
                                    </p:animScale>
                                    <p:animScale>
                                      <p:cBhvr>
                                        <p:cTn id="31" dur="166" decel="50000">
                                          <p:stCondLst>
                                            <p:cond delay="1338"/>
                                          </p:stCondLst>
                                        </p:cTn>
                                        <p:tgtEl>
                                          <p:spTgt spid="5">
                                            <p:bg/>
                                          </p:spTgt>
                                        </p:tgtEl>
                                      </p:cBhvr>
                                      <p:to x="100000" y="100000"/>
                                    </p:animScale>
                                    <p:animScale>
                                      <p:cBhvr>
                                        <p:cTn id="32" dur="26">
                                          <p:stCondLst>
                                            <p:cond delay="1642"/>
                                          </p:stCondLst>
                                        </p:cTn>
                                        <p:tgtEl>
                                          <p:spTgt spid="5">
                                            <p:bg/>
                                          </p:spTgt>
                                        </p:tgtEl>
                                      </p:cBhvr>
                                      <p:to x="100000" y="90000"/>
                                    </p:animScale>
                                    <p:animScale>
                                      <p:cBhvr>
                                        <p:cTn id="33" dur="166" decel="50000">
                                          <p:stCondLst>
                                            <p:cond delay="1668"/>
                                          </p:stCondLst>
                                        </p:cTn>
                                        <p:tgtEl>
                                          <p:spTgt spid="5">
                                            <p:bg/>
                                          </p:spTgt>
                                        </p:tgtEl>
                                      </p:cBhvr>
                                      <p:to x="100000" y="100000"/>
                                    </p:animScale>
                                    <p:animScale>
                                      <p:cBhvr>
                                        <p:cTn id="34" dur="26">
                                          <p:stCondLst>
                                            <p:cond delay="1808"/>
                                          </p:stCondLst>
                                        </p:cTn>
                                        <p:tgtEl>
                                          <p:spTgt spid="5">
                                            <p:bg/>
                                          </p:spTgt>
                                        </p:tgtEl>
                                      </p:cBhvr>
                                      <p:to x="100000" y="95000"/>
                                    </p:animScale>
                                    <p:animScale>
                                      <p:cBhvr>
                                        <p:cTn id="35" dur="166" decel="50000">
                                          <p:stCondLst>
                                            <p:cond delay="1834"/>
                                          </p:stCondLst>
                                        </p:cTn>
                                        <p:tgtEl>
                                          <p:spTgt spid="5">
                                            <p:bg/>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down)">
                                      <p:cBhvr>
                                        <p:cTn id="40" dur="580">
                                          <p:stCondLst>
                                            <p:cond delay="0"/>
                                          </p:stCondLst>
                                        </p:cTn>
                                        <p:tgtEl>
                                          <p:spTgt spid="5">
                                            <p:txEl>
                                              <p:pRg st="0" end="0"/>
                                            </p:txEl>
                                          </p:spTgt>
                                        </p:tgtEl>
                                      </p:cBhvr>
                                    </p:animEffect>
                                    <p:anim calcmode="lin" valueType="num">
                                      <p:cBhvr>
                                        <p:cTn id="41"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xEl>
                                              <p:pRg st="0" end="0"/>
                                            </p:txEl>
                                          </p:spTgt>
                                        </p:tgtEl>
                                      </p:cBhvr>
                                      <p:to x="100000" y="60000"/>
                                    </p:animScale>
                                    <p:animScale>
                                      <p:cBhvr>
                                        <p:cTn id="47" dur="166" decel="50000">
                                          <p:stCondLst>
                                            <p:cond delay="676"/>
                                          </p:stCondLst>
                                        </p:cTn>
                                        <p:tgtEl>
                                          <p:spTgt spid="5">
                                            <p:txEl>
                                              <p:pRg st="0" end="0"/>
                                            </p:txEl>
                                          </p:spTgt>
                                        </p:tgtEl>
                                      </p:cBhvr>
                                      <p:to x="100000" y="100000"/>
                                    </p:animScale>
                                    <p:animScale>
                                      <p:cBhvr>
                                        <p:cTn id="48" dur="26">
                                          <p:stCondLst>
                                            <p:cond delay="1312"/>
                                          </p:stCondLst>
                                        </p:cTn>
                                        <p:tgtEl>
                                          <p:spTgt spid="5">
                                            <p:txEl>
                                              <p:pRg st="0" end="0"/>
                                            </p:txEl>
                                          </p:spTgt>
                                        </p:tgtEl>
                                      </p:cBhvr>
                                      <p:to x="100000" y="80000"/>
                                    </p:animScale>
                                    <p:animScale>
                                      <p:cBhvr>
                                        <p:cTn id="49" dur="166" decel="50000">
                                          <p:stCondLst>
                                            <p:cond delay="1338"/>
                                          </p:stCondLst>
                                        </p:cTn>
                                        <p:tgtEl>
                                          <p:spTgt spid="5">
                                            <p:txEl>
                                              <p:pRg st="0" end="0"/>
                                            </p:txEl>
                                          </p:spTgt>
                                        </p:tgtEl>
                                      </p:cBhvr>
                                      <p:to x="100000" y="100000"/>
                                    </p:animScale>
                                    <p:animScale>
                                      <p:cBhvr>
                                        <p:cTn id="50" dur="26">
                                          <p:stCondLst>
                                            <p:cond delay="1642"/>
                                          </p:stCondLst>
                                        </p:cTn>
                                        <p:tgtEl>
                                          <p:spTgt spid="5">
                                            <p:txEl>
                                              <p:pRg st="0" end="0"/>
                                            </p:txEl>
                                          </p:spTgt>
                                        </p:tgtEl>
                                      </p:cBhvr>
                                      <p:to x="100000" y="90000"/>
                                    </p:animScale>
                                    <p:animScale>
                                      <p:cBhvr>
                                        <p:cTn id="51" dur="166" decel="50000">
                                          <p:stCondLst>
                                            <p:cond delay="1668"/>
                                          </p:stCondLst>
                                        </p:cTn>
                                        <p:tgtEl>
                                          <p:spTgt spid="5">
                                            <p:txEl>
                                              <p:pRg st="0" end="0"/>
                                            </p:txEl>
                                          </p:spTgt>
                                        </p:tgtEl>
                                      </p:cBhvr>
                                      <p:to x="100000" y="100000"/>
                                    </p:animScale>
                                    <p:animScale>
                                      <p:cBhvr>
                                        <p:cTn id="52" dur="26">
                                          <p:stCondLst>
                                            <p:cond delay="1808"/>
                                          </p:stCondLst>
                                        </p:cTn>
                                        <p:tgtEl>
                                          <p:spTgt spid="5">
                                            <p:txEl>
                                              <p:pRg st="0" end="0"/>
                                            </p:txEl>
                                          </p:spTgt>
                                        </p:tgtEl>
                                      </p:cBhvr>
                                      <p:to x="100000" y="95000"/>
                                    </p:animScale>
                                    <p:animScale>
                                      <p:cBhvr>
                                        <p:cTn id="53" dur="166" decel="50000">
                                          <p:stCondLst>
                                            <p:cond delay="1834"/>
                                          </p:stCondLst>
                                        </p:cTn>
                                        <p:tgtEl>
                                          <p:spTgt spid="5">
                                            <p:txEl>
                                              <p:pRg st="0" end="0"/>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80928"/>
            <a:ext cx="9144000" cy="1512168"/>
          </a:xfrm>
        </p:spPr>
        <p:txBody>
          <a:bodyPr>
            <a:noAutofit/>
          </a:bodyPr>
          <a:lstStyle/>
          <a:p>
            <a:r>
              <a:rPr lang="ru-RU" sz="9600" dirty="0" err="1">
                <a:solidFill>
                  <a:schemeClr val="accent1">
                    <a:lumMod val="50000"/>
                  </a:schemeClr>
                </a:solidFill>
              </a:rPr>
              <a:t>Архітектура</a:t>
            </a:r>
            <a:endParaRPr lang="ru-RU" sz="9600" dirty="0">
              <a:solidFill>
                <a:schemeClr val="accent1">
                  <a:lumMod val="50000"/>
                </a:schemeClr>
              </a:solidFill>
            </a:endParaRPr>
          </a:p>
        </p:txBody>
      </p:sp>
    </p:spTree>
    <p:extLst>
      <p:ext uri="{BB962C8B-B14F-4D97-AF65-F5344CB8AC3E}">
        <p14:creationId xmlns:p14="http://schemas.microsoft.com/office/powerpoint/2010/main" val="2287408003"/>
      </p:ext>
    </p:extLst>
  </p:cSld>
  <p:clrMapOvr>
    <a:masterClrMapping/>
  </p:clrMapOvr>
  <p:transition spd="slow" advClick="0" advTm="3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583362"/>
          </a:xfrm>
        </p:spPr>
        <p:txBody>
          <a:bodyPr>
            <a:normAutofit/>
          </a:bodyPr>
          <a:lstStyle/>
          <a:p>
            <a:r>
              <a:rPr lang="ru-RU" sz="3600" dirty="0" err="1">
                <a:solidFill>
                  <a:schemeClr val="accent1">
                    <a:lumMod val="50000"/>
                  </a:schemeClr>
                </a:solidFill>
              </a:rPr>
              <a:t>Протягом</a:t>
            </a:r>
            <a:r>
              <a:rPr lang="ru-RU" sz="3600" dirty="0">
                <a:solidFill>
                  <a:schemeClr val="accent1">
                    <a:lumMod val="50000"/>
                  </a:schemeClr>
                </a:solidFill>
              </a:rPr>
              <a:t> 1853–1870 </a:t>
            </a:r>
            <a:r>
              <a:rPr lang="ru-RU" sz="3600" dirty="0" err="1">
                <a:solidFill>
                  <a:schemeClr val="accent1">
                    <a:lumMod val="50000"/>
                  </a:schemeClr>
                </a:solidFill>
              </a:rPr>
              <a:t>рр</a:t>
            </a:r>
            <a:r>
              <a:rPr lang="ru-RU" sz="3600" dirty="0">
                <a:solidFill>
                  <a:schemeClr val="accent1">
                    <a:lumMod val="50000"/>
                  </a:schemeClr>
                </a:solidFill>
              </a:rPr>
              <a:t>. </a:t>
            </a:r>
            <a:r>
              <a:rPr lang="ru-RU" sz="3600" dirty="0" err="1">
                <a:solidFill>
                  <a:schemeClr val="accent1">
                    <a:lumMod val="50000"/>
                  </a:schemeClr>
                </a:solidFill>
              </a:rPr>
              <a:t>була</a:t>
            </a:r>
            <a:r>
              <a:rPr lang="ru-RU" sz="3600" dirty="0">
                <a:solidFill>
                  <a:schemeClr val="accent1">
                    <a:lumMod val="50000"/>
                  </a:schemeClr>
                </a:solidFill>
              </a:rPr>
              <a:t> проведена </a:t>
            </a:r>
            <a:r>
              <a:rPr lang="ru-RU" sz="3600" dirty="0" err="1">
                <a:solidFill>
                  <a:schemeClr val="accent1">
                    <a:lumMod val="50000"/>
                  </a:schemeClr>
                </a:solidFill>
              </a:rPr>
              <a:t>перебудова</a:t>
            </a:r>
            <a:r>
              <a:rPr lang="ru-RU" sz="3600" dirty="0">
                <a:solidFill>
                  <a:schemeClr val="accent1">
                    <a:lumMod val="50000"/>
                  </a:schemeClr>
                </a:solidFill>
              </a:rPr>
              <a:t> Парижа </a:t>
            </a:r>
            <a:r>
              <a:rPr lang="ru-RU" sz="3600" dirty="0" err="1">
                <a:solidFill>
                  <a:schemeClr val="accent1">
                    <a:lumMod val="50000"/>
                  </a:schemeClr>
                </a:solidFill>
              </a:rPr>
              <a:t>під</a:t>
            </a:r>
            <a:r>
              <a:rPr lang="ru-RU" sz="3600" dirty="0">
                <a:solidFill>
                  <a:schemeClr val="accent1">
                    <a:lumMod val="50000"/>
                  </a:schemeClr>
                </a:solidFill>
              </a:rPr>
              <a:t> </a:t>
            </a:r>
            <a:r>
              <a:rPr lang="ru-RU" sz="3600" dirty="0" err="1">
                <a:solidFill>
                  <a:schemeClr val="accent1">
                    <a:lumMod val="50000"/>
                  </a:schemeClr>
                </a:solidFill>
              </a:rPr>
              <a:t>керівництвом</a:t>
            </a:r>
            <a:r>
              <a:rPr lang="ru-RU" sz="3600" dirty="0">
                <a:solidFill>
                  <a:schemeClr val="accent1">
                    <a:lumMod val="50000"/>
                  </a:schemeClr>
                </a:solidFill>
              </a:rPr>
              <a:t> префекта Ж. Е. Османа та </a:t>
            </a:r>
            <a:r>
              <a:rPr lang="ru-RU" sz="3600" dirty="0" err="1">
                <a:solidFill>
                  <a:schemeClr val="accent1">
                    <a:lumMod val="50000"/>
                  </a:schemeClr>
                </a:solidFill>
              </a:rPr>
              <a:t>архітектора</a:t>
            </a:r>
            <a:r>
              <a:rPr lang="ru-RU" sz="3600" dirty="0">
                <a:solidFill>
                  <a:schemeClr val="accent1">
                    <a:lumMod val="50000"/>
                  </a:schemeClr>
                </a:solidFill>
              </a:rPr>
              <a:t> Ж. </a:t>
            </a:r>
            <a:r>
              <a:rPr lang="ru-RU" sz="3600" dirty="0" err="1">
                <a:solidFill>
                  <a:schemeClr val="accent1">
                    <a:lumMod val="50000"/>
                  </a:schemeClr>
                </a:solidFill>
              </a:rPr>
              <a:t>Алфана</a:t>
            </a:r>
            <a:r>
              <a:rPr lang="ru-RU" sz="3600" dirty="0">
                <a:solidFill>
                  <a:schemeClr val="accent1">
                    <a:lumMod val="50000"/>
                  </a:schemeClr>
                </a:solidFill>
              </a:rPr>
              <a:t>. </a:t>
            </a:r>
            <a:r>
              <a:rPr lang="ru-RU" sz="3600" dirty="0" err="1">
                <a:solidFill>
                  <a:schemeClr val="accent1">
                    <a:lumMod val="50000"/>
                  </a:schemeClr>
                </a:solidFill>
              </a:rPr>
              <a:t>Архітектори</a:t>
            </a:r>
            <a:r>
              <a:rPr lang="ru-RU" sz="3600" dirty="0">
                <a:solidFill>
                  <a:schemeClr val="accent1">
                    <a:lumMod val="50000"/>
                  </a:schemeClr>
                </a:solidFill>
              </a:rPr>
              <a:t> </a:t>
            </a:r>
            <a:r>
              <a:rPr lang="ru-RU" sz="3600" dirty="0" err="1">
                <a:solidFill>
                  <a:schemeClr val="accent1">
                    <a:lumMod val="50000"/>
                  </a:schemeClr>
                </a:solidFill>
              </a:rPr>
              <a:t>другої</a:t>
            </a:r>
            <a:r>
              <a:rPr lang="ru-RU" sz="3600" dirty="0">
                <a:solidFill>
                  <a:schemeClr val="accent1">
                    <a:lumMod val="50000"/>
                  </a:schemeClr>
                </a:solidFill>
              </a:rPr>
              <a:t> </a:t>
            </a:r>
            <a:r>
              <a:rPr lang="ru-RU" sz="3600" dirty="0" err="1">
                <a:solidFill>
                  <a:schemeClr val="accent1">
                    <a:lumMod val="50000"/>
                  </a:schemeClr>
                </a:solidFill>
              </a:rPr>
              <a:t>половини</a:t>
            </a:r>
            <a:r>
              <a:rPr lang="ru-RU" sz="3600" dirty="0">
                <a:solidFill>
                  <a:schemeClr val="accent1">
                    <a:lumMod val="50000"/>
                  </a:schemeClr>
                </a:solidFill>
              </a:rPr>
              <a:t> ХІХ ст. часто </a:t>
            </a:r>
            <a:r>
              <a:rPr lang="ru-RU" sz="3600" dirty="0" err="1">
                <a:solidFill>
                  <a:schemeClr val="accent1">
                    <a:lumMod val="50000"/>
                  </a:schemeClr>
                </a:solidFill>
              </a:rPr>
              <a:t>поєднували</a:t>
            </a:r>
            <a:r>
              <a:rPr lang="ru-RU" sz="3600" dirty="0">
                <a:solidFill>
                  <a:schemeClr val="accent1">
                    <a:lumMod val="50000"/>
                  </a:schemeClr>
                </a:solidFill>
              </a:rPr>
              <a:t> </a:t>
            </a:r>
            <a:r>
              <a:rPr lang="ru-RU" sz="3600" dirty="0" err="1">
                <a:solidFill>
                  <a:schemeClr val="accent1">
                    <a:lumMod val="50000"/>
                  </a:schemeClr>
                </a:solidFill>
              </a:rPr>
              <a:t>форми</a:t>
            </a:r>
            <a:r>
              <a:rPr lang="ru-RU" sz="3600" dirty="0">
                <a:solidFill>
                  <a:schemeClr val="accent1">
                    <a:lumMod val="50000"/>
                  </a:schemeClr>
                </a:solidFill>
              </a:rPr>
              <a:t> </a:t>
            </a:r>
            <a:r>
              <a:rPr lang="ru-RU" sz="3600" dirty="0" err="1">
                <a:solidFill>
                  <a:schemeClr val="accent1">
                    <a:lumMod val="50000"/>
                  </a:schemeClr>
                </a:solidFill>
              </a:rPr>
              <a:t>різноманітних</a:t>
            </a:r>
            <a:r>
              <a:rPr lang="ru-RU" sz="3600" dirty="0">
                <a:solidFill>
                  <a:schemeClr val="accent1">
                    <a:lumMod val="50000"/>
                  </a:schemeClr>
                </a:solidFill>
              </a:rPr>
              <a:t> </a:t>
            </a:r>
            <a:r>
              <a:rPr lang="ru-RU" sz="3600" dirty="0" err="1">
                <a:solidFill>
                  <a:schemeClr val="accent1">
                    <a:lumMod val="50000"/>
                  </a:schemeClr>
                </a:solidFill>
              </a:rPr>
              <a:t>стилів</a:t>
            </a:r>
            <a:r>
              <a:rPr lang="ru-RU" sz="3600" dirty="0">
                <a:solidFill>
                  <a:schemeClr val="accent1">
                    <a:lumMod val="50000"/>
                  </a:schemeClr>
                </a:solidFill>
              </a:rPr>
              <a:t>. </a:t>
            </a:r>
            <a:r>
              <a:rPr lang="ru-RU" sz="3600" dirty="0" err="1">
                <a:solidFill>
                  <a:schemeClr val="accent1">
                    <a:lumMod val="50000"/>
                  </a:schemeClr>
                </a:solidFill>
              </a:rPr>
              <a:t>Такий</a:t>
            </a:r>
            <a:r>
              <a:rPr lang="ru-RU" sz="3600" dirty="0">
                <a:solidFill>
                  <a:schemeClr val="accent1">
                    <a:lumMod val="50000"/>
                  </a:schemeClr>
                </a:solidFill>
              </a:rPr>
              <a:t> </a:t>
            </a:r>
            <a:r>
              <a:rPr lang="ru-RU" sz="3600" dirty="0" err="1">
                <a:solidFill>
                  <a:schemeClr val="accent1">
                    <a:lumMod val="50000"/>
                  </a:schemeClr>
                </a:solidFill>
              </a:rPr>
              <a:t>спосіб</a:t>
            </a:r>
            <a:r>
              <a:rPr lang="ru-RU" sz="3600" dirty="0">
                <a:solidFill>
                  <a:schemeClr val="accent1">
                    <a:lumMod val="50000"/>
                  </a:schemeClr>
                </a:solidFill>
              </a:rPr>
              <a:t> </a:t>
            </a:r>
            <a:r>
              <a:rPr lang="ru-RU" sz="3600" dirty="0" err="1">
                <a:solidFill>
                  <a:schemeClr val="accent1">
                    <a:lumMod val="50000"/>
                  </a:schemeClr>
                </a:solidFill>
              </a:rPr>
              <a:t>побудови</a:t>
            </a:r>
            <a:r>
              <a:rPr lang="ru-RU" sz="3600" dirty="0">
                <a:solidFill>
                  <a:schemeClr val="accent1">
                    <a:lumMod val="50000"/>
                  </a:schemeClr>
                </a:solidFill>
              </a:rPr>
              <a:t> </a:t>
            </a:r>
            <a:r>
              <a:rPr lang="ru-RU" sz="3600" dirty="0" err="1">
                <a:solidFill>
                  <a:schemeClr val="accent1">
                    <a:lumMod val="50000"/>
                  </a:schemeClr>
                </a:solidFill>
              </a:rPr>
              <a:t>архітектурних</a:t>
            </a:r>
            <a:r>
              <a:rPr lang="ru-RU" sz="3600" dirty="0">
                <a:solidFill>
                  <a:schemeClr val="accent1">
                    <a:lumMod val="50000"/>
                  </a:schemeClr>
                </a:solidFill>
              </a:rPr>
              <a:t> </a:t>
            </a:r>
            <a:r>
              <a:rPr lang="ru-RU" sz="3600" dirty="0" err="1">
                <a:solidFill>
                  <a:schemeClr val="accent1">
                    <a:lumMod val="50000"/>
                  </a:schemeClr>
                </a:solidFill>
              </a:rPr>
              <a:t>споруд</a:t>
            </a:r>
            <a:r>
              <a:rPr lang="ru-RU" sz="3600" dirty="0">
                <a:solidFill>
                  <a:schemeClr val="accent1">
                    <a:lumMod val="50000"/>
                  </a:schemeClr>
                </a:solidFill>
              </a:rPr>
              <a:t> </a:t>
            </a:r>
            <a:r>
              <a:rPr lang="ru-RU" sz="3600" dirty="0" err="1">
                <a:solidFill>
                  <a:schemeClr val="accent1">
                    <a:lumMod val="50000"/>
                  </a:schemeClr>
                </a:solidFill>
              </a:rPr>
              <a:t>дістав</a:t>
            </a:r>
            <a:r>
              <a:rPr lang="ru-RU" sz="3600" dirty="0">
                <a:solidFill>
                  <a:schemeClr val="accent1">
                    <a:lumMod val="50000"/>
                  </a:schemeClr>
                </a:solidFill>
              </a:rPr>
              <a:t> </a:t>
            </a:r>
            <a:r>
              <a:rPr lang="ru-RU" sz="3600" dirty="0" err="1">
                <a:solidFill>
                  <a:schemeClr val="accent1">
                    <a:lumMod val="50000"/>
                  </a:schemeClr>
                </a:solidFill>
              </a:rPr>
              <a:t>назву</a:t>
            </a:r>
            <a:r>
              <a:rPr lang="ru-RU" sz="3600" dirty="0">
                <a:solidFill>
                  <a:schemeClr val="accent1">
                    <a:lumMod val="50000"/>
                  </a:schemeClr>
                </a:solidFill>
              </a:rPr>
              <a:t> «</a:t>
            </a:r>
            <a:r>
              <a:rPr lang="ru-RU" sz="3600" dirty="0" err="1">
                <a:solidFill>
                  <a:schemeClr val="accent1">
                    <a:lumMod val="50000"/>
                  </a:schemeClr>
                </a:solidFill>
              </a:rPr>
              <a:t>еклектизм</a:t>
            </a:r>
            <a:r>
              <a:rPr lang="ru-RU" sz="3600" dirty="0">
                <a:solidFill>
                  <a:schemeClr val="accent1">
                    <a:lumMod val="50000"/>
                  </a:schemeClr>
                </a:solidFill>
              </a:rPr>
              <a:t>». Прикладом </a:t>
            </a:r>
            <a:r>
              <a:rPr lang="ru-RU" sz="3600" dirty="0" err="1">
                <a:solidFill>
                  <a:schemeClr val="accent1">
                    <a:lumMod val="50000"/>
                  </a:schemeClr>
                </a:solidFill>
              </a:rPr>
              <a:t>еклектизму</a:t>
            </a:r>
            <a:r>
              <a:rPr lang="ru-RU" sz="3600" dirty="0">
                <a:solidFill>
                  <a:schemeClr val="accent1">
                    <a:lumMod val="50000"/>
                  </a:schemeClr>
                </a:solidFill>
              </a:rPr>
              <a:t> є </a:t>
            </a:r>
            <a:r>
              <a:rPr lang="ru-RU" sz="3600" dirty="0" err="1">
                <a:solidFill>
                  <a:schemeClr val="accent1">
                    <a:lumMod val="50000"/>
                  </a:schemeClr>
                </a:solidFill>
              </a:rPr>
              <a:t>зведена</a:t>
            </a:r>
            <a:r>
              <a:rPr lang="ru-RU" sz="3600" dirty="0">
                <a:solidFill>
                  <a:schemeClr val="accent1">
                    <a:lumMod val="50000"/>
                  </a:schemeClr>
                </a:solidFill>
              </a:rPr>
              <a:t> в 1861–1874 </a:t>
            </a:r>
            <a:r>
              <a:rPr lang="ru-RU" sz="3600" dirty="0" err="1">
                <a:solidFill>
                  <a:schemeClr val="accent1">
                    <a:lumMod val="50000"/>
                  </a:schemeClr>
                </a:solidFill>
              </a:rPr>
              <a:t>рр</a:t>
            </a:r>
            <a:r>
              <a:rPr lang="ru-RU" sz="3600" dirty="0">
                <a:solidFill>
                  <a:schemeClr val="accent1">
                    <a:lumMod val="50000"/>
                  </a:schemeClr>
                </a:solidFill>
              </a:rPr>
              <a:t>. Шарлем </a:t>
            </a:r>
            <a:r>
              <a:rPr lang="ru-RU" sz="3600" dirty="0" err="1">
                <a:solidFill>
                  <a:schemeClr val="accent1">
                    <a:lumMod val="50000"/>
                  </a:schemeClr>
                </a:solidFill>
              </a:rPr>
              <a:t>Граньє</a:t>
            </a:r>
            <a:r>
              <a:rPr lang="ru-RU" sz="3600" dirty="0">
                <a:solidFill>
                  <a:schemeClr val="accent1">
                    <a:lumMod val="50000"/>
                  </a:schemeClr>
                </a:solidFill>
              </a:rPr>
              <a:t> </a:t>
            </a:r>
            <a:r>
              <a:rPr lang="ru-RU" sz="3600" b="1" dirty="0" err="1">
                <a:solidFill>
                  <a:schemeClr val="accent1">
                    <a:lumMod val="50000"/>
                  </a:schemeClr>
                </a:solidFill>
              </a:rPr>
              <a:t>будівля</a:t>
            </a:r>
            <a:r>
              <a:rPr lang="ru-RU" sz="3600" b="1" dirty="0">
                <a:solidFill>
                  <a:schemeClr val="accent1">
                    <a:lumMod val="50000"/>
                  </a:schemeClr>
                </a:solidFill>
              </a:rPr>
              <a:t> Опери в </a:t>
            </a:r>
            <a:r>
              <a:rPr lang="ru-RU" sz="3600" b="1" dirty="0" err="1">
                <a:solidFill>
                  <a:schemeClr val="accent1">
                    <a:lumMod val="50000"/>
                  </a:schemeClr>
                </a:solidFill>
              </a:rPr>
              <a:t>Парижі</a:t>
            </a:r>
            <a:r>
              <a:rPr lang="ru-RU" sz="3600" b="1" dirty="0">
                <a:solidFill>
                  <a:schemeClr val="accent1">
                    <a:lumMod val="50000"/>
                  </a:schemeClr>
                </a:solidFill>
              </a:rPr>
              <a:t>.</a:t>
            </a:r>
          </a:p>
        </p:txBody>
      </p:sp>
    </p:spTree>
    <p:extLst>
      <p:ext uri="{BB962C8B-B14F-4D97-AF65-F5344CB8AC3E}">
        <p14:creationId xmlns:p14="http://schemas.microsoft.com/office/powerpoint/2010/main" val="886299960"/>
      </p:ext>
    </p:extLst>
  </p:cSld>
  <p:clrMapOvr>
    <a:masterClrMapping/>
  </p:clrMapOvr>
  <p:transition spd="slow" advClick="0" advTm="12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 y="10664"/>
            <a:ext cx="9142856" cy="6847336"/>
          </a:xfrm>
          <a:prstGeom prst="roundRect">
            <a:avLst>
              <a:gd name="adj" fmla="val 929"/>
            </a:avLst>
          </a:prstGeom>
        </p:spPr>
      </p:pic>
    </p:spTree>
    <p:extLst>
      <p:ext uri="{BB962C8B-B14F-4D97-AF65-F5344CB8AC3E}">
        <p14:creationId xmlns:p14="http://schemas.microsoft.com/office/powerpoint/2010/main" val="2520175316"/>
      </p:ext>
    </p:extLst>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498178"/>
          </a:xfrm>
        </p:spPr>
        <p:txBody>
          <a:bodyPr>
            <a:noAutofit/>
          </a:bodyPr>
          <a:lstStyle/>
          <a:p>
            <a:r>
              <a:rPr lang="ru-RU" sz="2800" dirty="0">
                <a:solidFill>
                  <a:schemeClr val="accent1">
                    <a:lumMod val="50000"/>
                  </a:schemeClr>
                </a:solidFill>
              </a:rPr>
              <a:t>В 1851 р. за проектом Д. </a:t>
            </a:r>
            <a:r>
              <a:rPr lang="ru-RU" sz="2800" dirty="0" err="1">
                <a:solidFill>
                  <a:schemeClr val="accent1">
                    <a:lumMod val="50000"/>
                  </a:schemeClr>
                </a:solidFill>
              </a:rPr>
              <a:t>Пакстона</a:t>
            </a:r>
            <a:r>
              <a:rPr lang="ru-RU" sz="2800" dirty="0">
                <a:solidFill>
                  <a:schemeClr val="accent1">
                    <a:lumMod val="50000"/>
                  </a:schemeClr>
                </a:solidFill>
              </a:rPr>
              <a:t> до </a:t>
            </a:r>
            <a:r>
              <a:rPr lang="ru-RU" sz="2800" dirty="0" err="1">
                <a:solidFill>
                  <a:schemeClr val="accent1">
                    <a:lumMod val="50000"/>
                  </a:schemeClr>
                </a:solidFill>
              </a:rPr>
              <a:t>першої</a:t>
            </a:r>
            <a:r>
              <a:rPr lang="ru-RU" sz="2800" dirty="0">
                <a:solidFill>
                  <a:schemeClr val="accent1">
                    <a:lumMod val="50000"/>
                  </a:schemeClr>
                </a:solidFill>
              </a:rPr>
              <a:t> </a:t>
            </a:r>
            <a:r>
              <a:rPr lang="ru-RU" sz="2800" dirty="0" err="1">
                <a:solidFill>
                  <a:schemeClr val="accent1">
                    <a:lumMod val="50000"/>
                  </a:schemeClr>
                </a:solidFill>
              </a:rPr>
              <a:t>Всесвітньої</a:t>
            </a:r>
            <a:r>
              <a:rPr lang="ru-RU" sz="2800" dirty="0">
                <a:solidFill>
                  <a:schemeClr val="accent1">
                    <a:lumMod val="50000"/>
                  </a:schemeClr>
                </a:solidFill>
              </a:rPr>
              <a:t> </a:t>
            </a:r>
            <a:r>
              <a:rPr lang="ru-RU" sz="2800" dirty="0" err="1">
                <a:solidFill>
                  <a:schemeClr val="accent1">
                    <a:lumMod val="50000"/>
                  </a:schemeClr>
                </a:solidFill>
              </a:rPr>
              <a:t>промислової</a:t>
            </a:r>
            <a:r>
              <a:rPr lang="ru-RU" sz="2800" dirty="0">
                <a:solidFill>
                  <a:schemeClr val="accent1">
                    <a:lumMod val="50000"/>
                  </a:schemeClr>
                </a:solidFill>
              </a:rPr>
              <a:t> </a:t>
            </a:r>
            <a:r>
              <a:rPr lang="ru-RU" sz="2800" dirty="0" err="1">
                <a:solidFill>
                  <a:schemeClr val="accent1">
                    <a:lumMod val="50000"/>
                  </a:schemeClr>
                </a:solidFill>
              </a:rPr>
              <a:t>виставки</a:t>
            </a:r>
            <a:r>
              <a:rPr lang="ru-RU" sz="2800" dirty="0">
                <a:solidFill>
                  <a:schemeClr val="accent1">
                    <a:lumMod val="50000"/>
                  </a:schemeClr>
                </a:solidFill>
              </a:rPr>
              <a:t> в </a:t>
            </a:r>
            <a:r>
              <a:rPr lang="ru-RU" sz="2800" dirty="0" err="1">
                <a:solidFill>
                  <a:schemeClr val="accent1">
                    <a:lumMod val="50000"/>
                  </a:schemeClr>
                </a:solidFill>
              </a:rPr>
              <a:t>Лондоні</a:t>
            </a:r>
            <a:r>
              <a:rPr lang="ru-RU" sz="2800" dirty="0">
                <a:solidFill>
                  <a:schemeClr val="accent1">
                    <a:lumMod val="50000"/>
                  </a:schemeClr>
                </a:solidFill>
              </a:rPr>
              <a:t> </a:t>
            </a:r>
            <a:r>
              <a:rPr lang="ru-RU" sz="2800" dirty="0" err="1">
                <a:solidFill>
                  <a:schemeClr val="accent1">
                    <a:lumMod val="50000"/>
                  </a:schemeClr>
                </a:solidFill>
              </a:rPr>
              <a:t>збудовано</a:t>
            </a:r>
            <a:r>
              <a:rPr lang="ru-RU" sz="2800" dirty="0">
                <a:solidFill>
                  <a:schemeClr val="accent1">
                    <a:lumMod val="50000"/>
                  </a:schemeClr>
                </a:solidFill>
              </a:rPr>
              <a:t> </a:t>
            </a:r>
            <a:r>
              <a:rPr lang="ru-RU" sz="2800" b="1" dirty="0" err="1">
                <a:solidFill>
                  <a:schemeClr val="accent1">
                    <a:lumMod val="50000"/>
                  </a:schemeClr>
                </a:solidFill>
              </a:rPr>
              <a:t>Кришталевий</a:t>
            </a:r>
            <a:r>
              <a:rPr lang="ru-RU" sz="2800" b="1" dirty="0">
                <a:solidFill>
                  <a:schemeClr val="accent1">
                    <a:lumMod val="50000"/>
                  </a:schemeClr>
                </a:solidFill>
              </a:rPr>
              <a:t> палац</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914160"/>
            <a:ext cx="7344816" cy="4941168"/>
          </a:xfrm>
        </p:spPr>
      </p:pic>
    </p:spTree>
    <p:extLst>
      <p:ext uri="{BB962C8B-B14F-4D97-AF65-F5344CB8AC3E}">
        <p14:creationId xmlns:p14="http://schemas.microsoft.com/office/powerpoint/2010/main" val="3218606738"/>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584176"/>
          </a:xfrm>
        </p:spPr>
        <p:txBody>
          <a:bodyPr>
            <a:normAutofit/>
          </a:bodyPr>
          <a:lstStyle/>
          <a:p>
            <a:r>
              <a:rPr lang="ru-RU" sz="2800" dirty="0" smtClean="0">
                <a:solidFill>
                  <a:schemeClr val="accent1">
                    <a:lumMod val="50000"/>
                  </a:schemeClr>
                </a:solidFill>
              </a:rPr>
              <a:t>У </a:t>
            </a:r>
            <a:r>
              <a:rPr lang="ru-RU" sz="2800" dirty="0">
                <a:solidFill>
                  <a:schemeClr val="accent1">
                    <a:lumMod val="50000"/>
                  </a:schemeClr>
                </a:solidFill>
              </a:rPr>
              <a:t>1889 р. </a:t>
            </a:r>
            <a:r>
              <a:rPr lang="ru-RU" sz="2800" dirty="0" err="1">
                <a:solidFill>
                  <a:schemeClr val="accent1">
                    <a:lumMod val="50000"/>
                  </a:schemeClr>
                </a:solidFill>
              </a:rPr>
              <a:t>французький</a:t>
            </a:r>
            <a:r>
              <a:rPr lang="ru-RU" sz="2800" dirty="0">
                <a:solidFill>
                  <a:schemeClr val="accent1">
                    <a:lumMod val="50000"/>
                  </a:schemeClr>
                </a:solidFill>
              </a:rPr>
              <a:t> </a:t>
            </a:r>
            <a:r>
              <a:rPr lang="ru-RU" sz="2800" dirty="0" err="1">
                <a:solidFill>
                  <a:schemeClr val="accent1">
                    <a:lumMod val="50000"/>
                  </a:schemeClr>
                </a:solidFill>
              </a:rPr>
              <a:t>інженер</a:t>
            </a:r>
            <a:r>
              <a:rPr lang="ru-RU" sz="2800" dirty="0">
                <a:solidFill>
                  <a:schemeClr val="accent1">
                    <a:lumMod val="50000"/>
                  </a:schemeClr>
                </a:solidFill>
              </a:rPr>
              <a:t> Гюстав </a:t>
            </a:r>
            <a:r>
              <a:rPr lang="ru-RU" sz="2800" dirty="0" err="1">
                <a:solidFill>
                  <a:schemeClr val="accent1">
                    <a:lumMod val="50000"/>
                  </a:schemeClr>
                </a:solidFill>
              </a:rPr>
              <a:t>Ейфель</a:t>
            </a:r>
            <a:r>
              <a:rPr lang="ru-RU" sz="2800" dirty="0">
                <a:solidFill>
                  <a:schemeClr val="accent1">
                    <a:lumMod val="50000"/>
                  </a:schemeClr>
                </a:solidFill>
              </a:rPr>
              <a:t> створив 300-метрову </a:t>
            </a:r>
            <a:r>
              <a:rPr lang="ru-RU" sz="2800" dirty="0" err="1">
                <a:solidFill>
                  <a:schemeClr val="accent1">
                    <a:lumMod val="50000"/>
                  </a:schemeClr>
                </a:solidFill>
              </a:rPr>
              <a:t>металеву</a:t>
            </a:r>
            <a:r>
              <a:rPr lang="ru-RU" sz="2800" dirty="0">
                <a:solidFill>
                  <a:schemeClr val="accent1">
                    <a:lumMod val="50000"/>
                  </a:schemeClr>
                </a:solidFill>
              </a:rPr>
              <a:t> вежу, яка </a:t>
            </a:r>
            <a:r>
              <a:rPr lang="ru-RU" sz="2800" dirty="0" err="1">
                <a:solidFill>
                  <a:schemeClr val="accent1">
                    <a:lumMod val="50000"/>
                  </a:schemeClr>
                </a:solidFill>
              </a:rPr>
              <a:t>дістала</a:t>
            </a:r>
            <a:r>
              <a:rPr lang="ru-RU" sz="2800" dirty="0">
                <a:solidFill>
                  <a:schemeClr val="accent1">
                    <a:lumMod val="50000"/>
                  </a:schemeClr>
                </a:solidFill>
              </a:rPr>
              <a:t> </a:t>
            </a:r>
            <a:r>
              <a:rPr lang="ru-RU" sz="2800" dirty="0" err="1">
                <a:solidFill>
                  <a:schemeClr val="accent1">
                    <a:lumMod val="50000"/>
                  </a:schemeClr>
                </a:solidFill>
              </a:rPr>
              <a:t>назву</a:t>
            </a:r>
            <a:r>
              <a:rPr lang="ru-RU" sz="2800" dirty="0">
                <a:solidFill>
                  <a:schemeClr val="accent1">
                    <a:lumMod val="50000"/>
                  </a:schemeClr>
                </a:solidFill>
              </a:rPr>
              <a:t> </a:t>
            </a:r>
            <a:r>
              <a:rPr lang="ru-RU" sz="2800" b="1" dirty="0" err="1">
                <a:solidFill>
                  <a:schemeClr val="accent1">
                    <a:lumMod val="50000"/>
                  </a:schemeClr>
                </a:solidFill>
              </a:rPr>
              <a:t>Ейфелевої</a:t>
            </a:r>
            <a:r>
              <a:rPr lang="ru-RU" sz="2800" b="1" dirty="0">
                <a:solidFill>
                  <a:schemeClr val="accent1">
                    <a:lumMod val="50000"/>
                  </a:schemeClr>
                </a:solidFill>
              </a:rPr>
              <a:t> </a:t>
            </a:r>
            <a:r>
              <a:rPr lang="ru-RU" sz="2800" b="1" dirty="0" err="1">
                <a:solidFill>
                  <a:schemeClr val="accent1">
                    <a:lumMod val="50000"/>
                  </a:schemeClr>
                </a:solidFill>
              </a:rPr>
              <a:t>вежі</a:t>
            </a:r>
            <a:r>
              <a:rPr lang="ru-RU" sz="2800" dirty="0">
                <a:solidFill>
                  <a:schemeClr val="accent1">
                    <a:lumMod val="50000"/>
                  </a:schemeClr>
                </a:solidFill>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48630"/>
            <a:ext cx="7920880" cy="4920730"/>
          </a:xfrm>
        </p:spPr>
      </p:pic>
    </p:spTree>
    <p:extLst>
      <p:ext uri="{BB962C8B-B14F-4D97-AF65-F5344CB8AC3E}">
        <p14:creationId xmlns:p14="http://schemas.microsoft.com/office/powerpoint/2010/main" val="607391430"/>
      </p:ext>
    </p:extLst>
  </p:cSld>
  <p:clrMapOvr>
    <a:masterClrMapping/>
  </p:clrMapOvr>
  <p:transition spd="slow" advClick="0" advTm="600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a:solidFill>
                  <a:schemeClr val="accent1">
                    <a:lumMod val="50000"/>
                  </a:schemeClr>
                </a:solidFill>
              </a:rPr>
              <a:t>28 </a:t>
            </a:r>
            <a:r>
              <a:rPr lang="ru-RU" sz="2400" dirty="0" err="1">
                <a:solidFill>
                  <a:schemeClr val="accent1">
                    <a:lumMod val="50000"/>
                  </a:schemeClr>
                </a:solidFill>
              </a:rPr>
              <a:t>жовтня</a:t>
            </a:r>
            <a:r>
              <a:rPr lang="ru-RU" sz="2400" dirty="0">
                <a:solidFill>
                  <a:schemeClr val="accent1">
                    <a:lumMod val="50000"/>
                  </a:schemeClr>
                </a:solidFill>
              </a:rPr>
              <a:t> 1886 р. в нью-</a:t>
            </a:r>
            <a:r>
              <a:rPr lang="ru-RU" sz="2400" dirty="0" err="1">
                <a:solidFill>
                  <a:schemeClr val="accent1">
                    <a:lumMod val="50000"/>
                  </a:schemeClr>
                </a:solidFill>
              </a:rPr>
              <a:t>йоркській</a:t>
            </a:r>
            <a:r>
              <a:rPr lang="ru-RU" sz="2400" dirty="0">
                <a:solidFill>
                  <a:schemeClr val="accent1">
                    <a:lumMod val="50000"/>
                  </a:schemeClr>
                </a:solidFill>
              </a:rPr>
              <a:t> </a:t>
            </a:r>
            <a:r>
              <a:rPr lang="ru-RU" sz="2400" dirty="0" err="1">
                <a:solidFill>
                  <a:schemeClr val="accent1">
                    <a:lumMod val="50000"/>
                  </a:schemeClr>
                </a:solidFill>
              </a:rPr>
              <a:t>гавані</a:t>
            </a:r>
            <a:r>
              <a:rPr lang="ru-RU" sz="2400" dirty="0">
                <a:solidFill>
                  <a:schemeClr val="accent1">
                    <a:lumMod val="50000"/>
                  </a:schemeClr>
                </a:solidFill>
              </a:rPr>
              <a:t> на </a:t>
            </a:r>
            <a:r>
              <a:rPr lang="ru-RU" sz="2400" dirty="0" err="1">
                <a:solidFill>
                  <a:schemeClr val="accent1">
                    <a:lumMod val="50000"/>
                  </a:schemeClr>
                </a:solidFill>
              </a:rPr>
              <a:t>острові</a:t>
            </a:r>
            <a:r>
              <a:rPr lang="ru-RU" sz="2400" dirty="0">
                <a:solidFill>
                  <a:schemeClr val="accent1">
                    <a:lumMod val="50000"/>
                  </a:schemeClr>
                </a:solidFill>
              </a:rPr>
              <a:t> </a:t>
            </a:r>
            <a:r>
              <a:rPr lang="ru-RU" sz="2400" dirty="0" err="1">
                <a:solidFill>
                  <a:schemeClr val="accent1">
                    <a:lumMod val="50000"/>
                  </a:schemeClr>
                </a:solidFill>
              </a:rPr>
              <a:t>Бедлов</a:t>
            </a:r>
            <a:r>
              <a:rPr lang="ru-RU" sz="2400" dirty="0">
                <a:solidFill>
                  <a:schemeClr val="accent1">
                    <a:lumMod val="50000"/>
                  </a:schemeClr>
                </a:solidFill>
              </a:rPr>
              <a:t> </a:t>
            </a:r>
            <a:r>
              <a:rPr lang="ru-RU" sz="2400" dirty="0" err="1">
                <a:solidFill>
                  <a:schemeClr val="accent1">
                    <a:lumMod val="50000"/>
                  </a:schemeClr>
                </a:solidFill>
              </a:rPr>
              <a:t>Айленд</a:t>
            </a:r>
            <a:r>
              <a:rPr lang="ru-RU" sz="2400" dirty="0">
                <a:solidFill>
                  <a:schemeClr val="accent1">
                    <a:lumMod val="50000"/>
                  </a:schemeClr>
                </a:solidFill>
              </a:rPr>
              <a:t> </a:t>
            </a:r>
            <a:r>
              <a:rPr lang="ru-RU" sz="2400" dirty="0" err="1">
                <a:solidFill>
                  <a:schemeClr val="accent1">
                    <a:lumMod val="50000"/>
                  </a:schemeClr>
                </a:solidFill>
              </a:rPr>
              <a:t>було</a:t>
            </a:r>
            <a:r>
              <a:rPr lang="ru-RU" sz="2400" dirty="0">
                <a:solidFill>
                  <a:schemeClr val="accent1">
                    <a:lumMod val="50000"/>
                  </a:schemeClr>
                </a:solidFill>
              </a:rPr>
              <a:t> </a:t>
            </a:r>
            <a:r>
              <a:rPr lang="ru-RU" sz="2400" dirty="0" err="1">
                <a:solidFill>
                  <a:schemeClr val="accent1">
                    <a:lumMod val="50000"/>
                  </a:schemeClr>
                </a:solidFill>
              </a:rPr>
              <a:t>встановлено</a:t>
            </a:r>
            <a:r>
              <a:rPr lang="ru-RU" sz="2400" dirty="0">
                <a:solidFill>
                  <a:schemeClr val="accent1">
                    <a:lumMod val="50000"/>
                  </a:schemeClr>
                </a:solidFill>
              </a:rPr>
              <a:t> </a:t>
            </a:r>
            <a:r>
              <a:rPr lang="ru-RU" sz="2400" b="1" dirty="0">
                <a:solidFill>
                  <a:schemeClr val="accent1">
                    <a:lumMod val="50000"/>
                  </a:schemeClr>
                </a:solidFill>
              </a:rPr>
              <a:t>статую </a:t>
            </a:r>
            <a:r>
              <a:rPr lang="ru-RU" sz="2400" b="1" dirty="0" err="1">
                <a:solidFill>
                  <a:schemeClr val="accent1">
                    <a:lumMod val="50000"/>
                  </a:schemeClr>
                </a:solidFill>
              </a:rPr>
              <a:t>Свободи</a:t>
            </a:r>
            <a:r>
              <a:rPr lang="ru-RU" sz="2400" dirty="0">
                <a:solidFill>
                  <a:schemeClr val="accent1">
                    <a:lumMod val="50000"/>
                  </a:schemeClr>
                </a:solidFill>
              </a:rPr>
              <a:t>. </a:t>
            </a:r>
            <a:r>
              <a:rPr lang="ru-RU" sz="2400" dirty="0" err="1">
                <a:solidFill>
                  <a:schemeClr val="accent1">
                    <a:lumMod val="50000"/>
                  </a:schemeClr>
                </a:solidFill>
              </a:rPr>
              <a:t>Її</a:t>
            </a:r>
            <a:r>
              <a:rPr lang="ru-RU" sz="2400" dirty="0">
                <a:solidFill>
                  <a:schemeClr val="accent1">
                    <a:lumMod val="50000"/>
                  </a:schemeClr>
                </a:solidFill>
              </a:rPr>
              <a:t> скульптором </a:t>
            </a:r>
            <a:r>
              <a:rPr lang="ru-RU" sz="2400" dirty="0" err="1">
                <a:solidFill>
                  <a:schemeClr val="accent1">
                    <a:lumMod val="50000"/>
                  </a:schemeClr>
                </a:solidFill>
              </a:rPr>
              <a:t>був</a:t>
            </a:r>
            <a:r>
              <a:rPr lang="ru-RU" sz="2400" dirty="0">
                <a:solidFill>
                  <a:schemeClr val="accent1">
                    <a:lumMod val="50000"/>
                  </a:schemeClr>
                </a:solidFill>
              </a:rPr>
              <a:t> </a:t>
            </a:r>
            <a:r>
              <a:rPr lang="ru-RU" sz="2400" dirty="0" err="1">
                <a:solidFill>
                  <a:schemeClr val="accent1">
                    <a:lumMod val="50000"/>
                  </a:schemeClr>
                </a:solidFill>
              </a:rPr>
              <a:t>Фредерік</a:t>
            </a:r>
            <a:r>
              <a:rPr lang="ru-RU" sz="2400" dirty="0">
                <a:solidFill>
                  <a:schemeClr val="accent1">
                    <a:lumMod val="50000"/>
                  </a:schemeClr>
                </a:solidFill>
              </a:rPr>
              <a:t> </a:t>
            </a:r>
            <a:r>
              <a:rPr lang="ru-RU" sz="2400" dirty="0" err="1">
                <a:solidFill>
                  <a:schemeClr val="accent1">
                    <a:lumMod val="50000"/>
                  </a:schemeClr>
                </a:solidFill>
              </a:rPr>
              <a:t>Бартольді</a:t>
            </a:r>
            <a:r>
              <a:rPr lang="ru-RU" sz="2400" dirty="0">
                <a:solidFill>
                  <a:schemeClr val="accent1">
                    <a:lumMod val="50000"/>
                  </a:schemeClr>
                </a:solidFill>
              </a:rPr>
              <a:t> (1834–1904).</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532872"/>
            <a:ext cx="7560840" cy="5136488"/>
          </a:xfrm>
        </p:spPr>
      </p:pic>
    </p:spTree>
    <p:extLst>
      <p:ext uri="{BB962C8B-B14F-4D97-AF65-F5344CB8AC3E}">
        <p14:creationId xmlns:p14="http://schemas.microsoft.com/office/powerpoint/2010/main" val="1120122245"/>
      </p:ext>
    </p:extLst>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28" y="1772816"/>
            <a:ext cx="9144000" cy="2592288"/>
          </a:xfrm>
        </p:spPr>
        <p:txBody>
          <a:bodyPr/>
          <a:lstStyle/>
          <a:p>
            <a:r>
              <a:rPr lang="uk-UA" dirty="0" smtClean="0">
                <a:solidFill>
                  <a:schemeClr val="accent1">
                    <a:lumMod val="50000"/>
                  </a:schemeClr>
                </a:solidFill>
              </a:rPr>
              <a:t>Над </a:t>
            </a:r>
            <a:r>
              <a:rPr lang="uk-UA" smtClean="0">
                <a:solidFill>
                  <a:schemeClr val="accent1">
                    <a:lumMod val="50000"/>
                  </a:schemeClr>
                </a:solidFill>
              </a:rPr>
              <a:t>презентацією </a:t>
            </a:r>
            <a:r>
              <a:rPr lang="uk-UA" smtClean="0">
                <a:solidFill>
                  <a:schemeClr val="accent1">
                    <a:lumMod val="50000"/>
                  </a:schemeClr>
                </a:solidFill>
              </a:rPr>
              <a:t>працювала:</a:t>
            </a:r>
            <a:r>
              <a:rPr lang="uk-UA" dirty="0" smtClean="0">
                <a:solidFill>
                  <a:schemeClr val="accent1">
                    <a:lumMod val="50000"/>
                  </a:schemeClr>
                </a:solidFill>
              </a:rPr>
              <a:t/>
            </a:r>
            <a:br>
              <a:rPr lang="uk-UA" dirty="0" smtClean="0">
                <a:solidFill>
                  <a:schemeClr val="accent1">
                    <a:lumMod val="50000"/>
                  </a:schemeClr>
                </a:solidFill>
              </a:rPr>
            </a:br>
            <a:r>
              <a:rPr lang="uk-UA" dirty="0" err="1" smtClean="0">
                <a:solidFill>
                  <a:schemeClr val="accent1">
                    <a:lumMod val="50000"/>
                  </a:schemeClr>
                </a:solidFill>
              </a:rPr>
              <a:t>Петрушина</a:t>
            </a:r>
            <a:r>
              <a:rPr lang="uk-UA" dirty="0" smtClean="0">
                <a:solidFill>
                  <a:schemeClr val="accent1">
                    <a:lumMod val="50000"/>
                  </a:schemeClr>
                </a:solidFill>
              </a:rPr>
              <a:t> Катерина</a:t>
            </a:r>
            <a:br>
              <a:rPr lang="uk-UA" dirty="0" smtClean="0">
                <a:solidFill>
                  <a:schemeClr val="accent1">
                    <a:lumMod val="50000"/>
                  </a:schemeClr>
                </a:solidFill>
              </a:rPr>
            </a:br>
            <a:endParaRPr lang="ru-RU" dirty="0">
              <a:solidFill>
                <a:schemeClr val="accent1">
                  <a:lumMod val="50000"/>
                </a:schemeClr>
              </a:solidFill>
            </a:endParaRPr>
          </a:p>
        </p:txBody>
      </p:sp>
    </p:spTree>
    <p:extLst>
      <p:ext uri="{BB962C8B-B14F-4D97-AF65-F5344CB8AC3E}">
        <p14:creationId xmlns:p14="http://schemas.microsoft.com/office/powerpoint/2010/main" val="4083360421"/>
      </p:ext>
    </p:extLst>
  </p:cSld>
  <p:clrMapOvr>
    <a:masterClrMapping/>
  </p:clrMapOvr>
  <mc:AlternateContent xmlns:mc="http://schemas.openxmlformats.org/markup-compatibility/2006" xmlns:p14="http://schemas.microsoft.com/office/powerpoint/2010/main">
    <mc:Choice Requires="p14">
      <p:transition spd="slow" p14:dur="1500" advClick="0" advTm="4000">
        <p14:window/>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276872"/>
            <a:ext cx="9144000" cy="1728192"/>
          </a:xfrm>
        </p:spPr>
        <p:txBody>
          <a:bodyPr>
            <a:normAutofit/>
          </a:bodyPr>
          <a:lstStyle/>
          <a:p>
            <a:r>
              <a:rPr lang="uk-UA" sz="8800" dirty="0" smtClean="0">
                <a:solidFill>
                  <a:schemeClr val="accent1">
                    <a:lumMod val="50000"/>
                  </a:schemeClr>
                </a:solidFill>
              </a:rPr>
              <a:t>Філософія</a:t>
            </a:r>
            <a:endParaRPr lang="ru-RU" sz="8800" dirty="0">
              <a:solidFill>
                <a:schemeClr val="accent1">
                  <a:lumMod val="50000"/>
                </a:schemeClr>
              </a:solidFill>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31614"/>
          </a:xfrm>
        </p:spPr>
        <p:txBody>
          <a:bodyPr>
            <a:normAutofit fontScale="90000"/>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1268760"/>
            <a:ext cx="5111750" cy="4320480"/>
          </a:xfrm>
        </p:spPr>
      </p:pic>
      <p:sp>
        <p:nvSpPr>
          <p:cNvPr id="4" name="Текст 3"/>
          <p:cNvSpPr>
            <a:spLocks noGrp="1"/>
          </p:cNvSpPr>
          <p:nvPr>
            <p:ph type="body" sz="half" idx="2"/>
          </p:nvPr>
        </p:nvSpPr>
        <p:spPr>
          <a:xfrm>
            <a:off x="467544" y="764704"/>
            <a:ext cx="3008313" cy="5688632"/>
          </a:xfrm>
        </p:spPr>
        <p:txBody>
          <a:bodyPr>
            <a:noAutofit/>
          </a:bodyPr>
          <a:lstStyle/>
          <a:p>
            <a:pPr algn="ctr"/>
            <a:r>
              <a:rPr lang="ru-RU" sz="1600" b="1" dirty="0" err="1"/>
              <a:t>Іммануїл</a:t>
            </a:r>
            <a:r>
              <a:rPr lang="ru-RU" sz="1600" b="1" dirty="0"/>
              <a:t> Кант </a:t>
            </a:r>
            <a:r>
              <a:rPr lang="ru-RU" sz="1600" dirty="0"/>
              <a:t>(1724–1804) – </a:t>
            </a:r>
            <a:r>
              <a:rPr lang="ru-RU" sz="1600" dirty="0" err="1"/>
              <a:t>німецький</a:t>
            </a:r>
            <a:r>
              <a:rPr lang="ru-RU" sz="1600" dirty="0"/>
              <a:t> </a:t>
            </a:r>
            <a:r>
              <a:rPr lang="ru-RU" sz="1600" dirty="0" err="1"/>
              <a:t>філософ</a:t>
            </a:r>
            <a:r>
              <a:rPr lang="ru-RU" sz="1600" dirty="0"/>
              <a:t>, родоначальник </a:t>
            </a:r>
            <a:r>
              <a:rPr lang="ru-RU" sz="1600" dirty="0" err="1"/>
              <a:t>німецької</a:t>
            </a:r>
            <a:r>
              <a:rPr lang="ru-RU" sz="1600" dirty="0"/>
              <a:t> </a:t>
            </a:r>
            <a:r>
              <a:rPr lang="ru-RU" sz="1600" dirty="0" err="1"/>
              <a:t>класичної</a:t>
            </a:r>
            <a:r>
              <a:rPr lang="ru-RU" sz="1600" dirty="0"/>
              <a:t> </a:t>
            </a:r>
            <a:r>
              <a:rPr lang="ru-RU" sz="1600" dirty="0" err="1"/>
              <a:t>філософії</a:t>
            </a:r>
            <a:r>
              <a:rPr lang="ru-RU" sz="1600" dirty="0"/>
              <a:t>. У 1747–1755 </a:t>
            </a:r>
            <a:r>
              <a:rPr lang="ru-RU" sz="1600" dirty="0" err="1"/>
              <a:t>рр</a:t>
            </a:r>
            <a:r>
              <a:rPr lang="ru-RU" sz="1600" dirty="0"/>
              <a:t>. </a:t>
            </a:r>
            <a:r>
              <a:rPr lang="ru-RU" sz="1600" dirty="0" err="1"/>
              <a:t>розробив</a:t>
            </a:r>
            <a:r>
              <a:rPr lang="ru-RU" sz="1600" dirty="0"/>
              <a:t> </a:t>
            </a:r>
            <a:r>
              <a:rPr lang="ru-RU" sz="1600" dirty="0" err="1"/>
              <a:t>космогонічну</a:t>
            </a:r>
            <a:r>
              <a:rPr lang="ru-RU" sz="1600" dirty="0"/>
              <a:t> </a:t>
            </a:r>
            <a:r>
              <a:rPr lang="ru-RU" sz="1600" dirty="0" err="1"/>
              <a:t>гіпотезу</a:t>
            </a:r>
            <a:r>
              <a:rPr lang="ru-RU" sz="1600" dirty="0"/>
              <a:t> </a:t>
            </a:r>
            <a:r>
              <a:rPr lang="ru-RU" sz="1600" dirty="0" err="1"/>
              <a:t>походження</a:t>
            </a:r>
            <a:r>
              <a:rPr lang="ru-RU" sz="1600" dirty="0"/>
              <a:t> </a:t>
            </a:r>
            <a:r>
              <a:rPr lang="ru-RU" sz="1600" dirty="0" err="1"/>
              <a:t>Сонячної</a:t>
            </a:r>
            <a:r>
              <a:rPr lang="ru-RU" sz="1600" dirty="0"/>
              <a:t> </a:t>
            </a:r>
            <a:r>
              <a:rPr lang="ru-RU" sz="1600" dirty="0" err="1"/>
              <a:t>системи</a:t>
            </a:r>
            <a:r>
              <a:rPr lang="ru-RU" sz="1600" dirty="0"/>
              <a:t> з </a:t>
            </a:r>
            <a:r>
              <a:rPr lang="ru-RU" sz="1600" dirty="0" err="1"/>
              <a:t>первинної</a:t>
            </a:r>
            <a:r>
              <a:rPr lang="ru-RU" sz="1600" dirty="0"/>
              <a:t> </a:t>
            </a:r>
            <a:r>
              <a:rPr lang="ru-RU" sz="1600" dirty="0" err="1"/>
              <a:t>туманності</a:t>
            </a:r>
            <a:r>
              <a:rPr lang="ru-RU" sz="1600" dirty="0"/>
              <a:t>. У </a:t>
            </a:r>
            <a:r>
              <a:rPr lang="ru-RU" sz="1600" dirty="0" err="1"/>
              <a:t>розвиненій</a:t>
            </a:r>
            <a:r>
              <a:rPr lang="ru-RU" sz="1600" dirty="0"/>
              <a:t> з 1770 р. «</a:t>
            </a:r>
            <a:r>
              <a:rPr lang="ru-RU" sz="1600" dirty="0" err="1"/>
              <a:t>критичній</a:t>
            </a:r>
            <a:r>
              <a:rPr lang="ru-RU" sz="1600" dirty="0"/>
              <a:t> </a:t>
            </a:r>
            <a:r>
              <a:rPr lang="ru-RU" sz="1600" dirty="0" err="1"/>
              <a:t>філософії</a:t>
            </a:r>
            <a:r>
              <a:rPr lang="ru-RU" sz="1600" dirty="0"/>
              <a:t>» І. Кант </a:t>
            </a:r>
            <a:r>
              <a:rPr lang="ru-RU" sz="1600" dirty="0" err="1"/>
              <a:t>виступив</a:t>
            </a:r>
            <a:r>
              <a:rPr lang="ru-RU" sz="1600" dirty="0"/>
              <a:t> </a:t>
            </a:r>
            <a:r>
              <a:rPr lang="ru-RU" sz="1600" dirty="0" err="1"/>
              <a:t>проти</a:t>
            </a:r>
            <a:r>
              <a:rPr lang="ru-RU" sz="1600" dirty="0"/>
              <a:t> догматизму </a:t>
            </a:r>
            <a:r>
              <a:rPr lang="ru-RU" sz="1600" dirty="0" err="1"/>
              <a:t>умоглядної</a:t>
            </a:r>
            <a:r>
              <a:rPr lang="ru-RU" sz="1600" dirty="0"/>
              <a:t> </a:t>
            </a:r>
            <a:r>
              <a:rPr lang="ru-RU" sz="1600" dirty="0" err="1"/>
              <a:t>метафізики</a:t>
            </a:r>
            <a:r>
              <a:rPr lang="ru-RU" sz="1600" dirty="0"/>
              <a:t> і скептицизму з </a:t>
            </a:r>
            <a:r>
              <a:rPr lang="ru-RU" sz="1600" dirty="0" err="1"/>
              <a:t>дуалістичним</a:t>
            </a:r>
            <a:r>
              <a:rPr lang="ru-RU" sz="1600" dirty="0"/>
              <a:t> </a:t>
            </a:r>
            <a:r>
              <a:rPr lang="ru-RU" sz="1600" dirty="0" err="1"/>
              <a:t>ученням</a:t>
            </a:r>
            <a:r>
              <a:rPr lang="ru-RU" sz="1600" dirty="0"/>
              <a:t> про </a:t>
            </a:r>
            <a:r>
              <a:rPr lang="ru-RU" sz="1600" dirty="0" err="1"/>
              <a:t>непізнаванні</a:t>
            </a:r>
            <a:r>
              <a:rPr lang="ru-RU" sz="1600" dirty="0"/>
              <a:t> «</a:t>
            </a:r>
            <a:r>
              <a:rPr lang="ru-RU" sz="1600" dirty="0" err="1"/>
              <a:t>речі</a:t>
            </a:r>
            <a:r>
              <a:rPr lang="ru-RU" sz="1600" dirty="0"/>
              <a:t> в </a:t>
            </a:r>
            <a:r>
              <a:rPr lang="ru-RU" sz="1600" dirty="0" err="1"/>
              <a:t>собі</a:t>
            </a:r>
            <a:r>
              <a:rPr lang="ru-RU" sz="1600" dirty="0"/>
              <a:t>» і </a:t>
            </a:r>
            <a:r>
              <a:rPr lang="ru-RU" sz="1600" dirty="0" err="1"/>
              <a:t>пізнаванні</a:t>
            </a:r>
            <a:r>
              <a:rPr lang="ru-RU" sz="1600" dirty="0"/>
              <a:t> </a:t>
            </a:r>
            <a:r>
              <a:rPr lang="ru-RU" sz="1600" dirty="0" err="1"/>
              <a:t>явища</a:t>
            </a:r>
            <a:r>
              <a:rPr lang="ru-RU" sz="1600" dirty="0"/>
              <a:t>, </a:t>
            </a:r>
            <a:r>
              <a:rPr lang="ru-RU" sz="1600" dirty="0" err="1"/>
              <a:t>що</a:t>
            </a:r>
            <a:r>
              <a:rPr lang="ru-RU" sz="1600" dirty="0"/>
              <a:t> </a:t>
            </a:r>
            <a:r>
              <a:rPr lang="ru-RU" sz="1600" dirty="0" err="1"/>
              <a:t>створюють</a:t>
            </a:r>
            <a:r>
              <a:rPr lang="ru-RU" sz="1600" dirty="0"/>
              <a:t> сферу </a:t>
            </a:r>
            <a:r>
              <a:rPr lang="ru-RU" sz="1600" dirty="0" err="1"/>
              <a:t>нескінченного</a:t>
            </a:r>
            <a:r>
              <a:rPr lang="ru-RU" sz="1600" dirty="0"/>
              <a:t> </a:t>
            </a:r>
            <a:r>
              <a:rPr lang="ru-RU" sz="1600" dirty="0" err="1"/>
              <a:t>можливого</a:t>
            </a:r>
            <a:r>
              <a:rPr lang="ru-RU" sz="1600" dirty="0"/>
              <a:t> </a:t>
            </a:r>
            <a:r>
              <a:rPr lang="ru-RU" sz="1600" dirty="0" err="1"/>
              <a:t>досвіду</a:t>
            </a:r>
            <a:r>
              <a:rPr lang="ru-RU" sz="1600" dirty="0"/>
              <a:t>.</a:t>
            </a:r>
          </a:p>
        </p:txBody>
      </p:sp>
    </p:spTree>
    <p:extLst>
      <p:ext uri="{BB962C8B-B14F-4D97-AF65-F5344CB8AC3E}">
        <p14:creationId xmlns:p14="http://schemas.microsoft.com/office/powerpoint/2010/main" val="3953360694"/>
      </p:ext>
    </p:extLst>
  </p:cSld>
  <p:clrMapOvr>
    <a:masterClrMapping/>
  </p:clrMapOvr>
  <mc:AlternateContent xmlns:mc="http://schemas.openxmlformats.org/markup-compatibility/2006" xmlns:p14="http://schemas.microsoft.com/office/powerpoint/2010/main">
    <mc:Choice Requires="p14">
      <p:transition spd="slow" p14:dur="1600" advClick="0" advTm="17000">
        <p14:prism isInverted="1"/>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9606"/>
          </a:xfrm>
        </p:spPr>
        <p:txBody>
          <a:bodyPr>
            <a:normAutofit fontScale="90000"/>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476672"/>
            <a:ext cx="4698181" cy="5945486"/>
          </a:xfrm>
        </p:spPr>
      </p:pic>
      <p:sp>
        <p:nvSpPr>
          <p:cNvPr id="4" name="Текст 3"/>
          <p:cNvSpPr>
            <a:spLocks noGrp="1"/>
          </p:cNvSpPr>
          <p:nvPr>
            <p:ph type="body" sz="half" idx="2"/>
          </p:nvPr>
        </p:nvSpPr>
        <p:spPr>
          <a:xfrm>
            <a:off x="467544" y="620688"/>
            <a:ext cx="3384376" cy="5832648"/>
          </a:xfrm>
        </p:spPr>
        <p:txBody>
          <a:bodyPr>
            <a:noAutofit/>
          </a:bodyPr>
          <a:lstStyle/>
          <a:p>
            <a:pPr algn="ctr"/>
            <a:r>
              <a:rPr lang="ru-RU" sz="1800" b="1" dirty="0"/>
              <a:t>Георг </a:t>
            </a:r>
            <a:r>
              <a:rPr lang="ru-RU" sz="1800" b="1" dirty="0" err="1"/>
              <a:t>Вільгельм</a:t>
            </a:r>
            <a:r>
              <a:rPr lang="ru-RU" sz="1800" b="1" dirty="0"/>
              <a:t> </a:t>
            </a:r>
            <a:r>
              <a:rPr lang="ru-RU" sz="1800" b="1" dirty="0" err="1"/>
              <a:t>Фрідріх</a:t>
            </a:r>
            <a:r>
              <a:rPr lang="ru-RU" sz="1800" b="1" dirty="0"/>
              <a:t> Гегель </a:t>
            </a:r>
            <a:r>
              <a:rPr lang="ru-RU" sz="1800" dirty="0"/>
              <a:t>(1770–1831) – </a:t>
            </a:r>
            <a:r>
              <a:rPr lang="ru-RU" sz="1800" dirty="0" err="1"/>
              <a:t>німецький</a:t>
            </a:r>
            <a:r>
              <a:rPr lang="ru-RU" sz="1800" dirty="0"/>
              <a:t> </a:t>
            </a:r>
            <a:r>
              <a:rPr lang="ru-RU" sz="1800" dirty="0" err="1"/>
              <a:t>філософ</a:t>
            </a:r>
            <a:r>
              <a:rPr lang="ru-RU" sz="1800" dirty="0"/>
              <a:t> створив </a:t>
            </a:r>
            <a:r>
              <a:rPr lang="ru-RU" sz="1800" dirty="0" err="1"/>
              <a:t>теорію</a:t>
            </a:r>
            <a:r>
              <a:rPr lang="ru-RU" sz="1800" dirty="0"/>
              <a:t> </a:t>
            </a:r>
            <a:r>
              <a:rPr lang="ru-RU" sz="1800" dirty="0" err="1"/>
              <a:t>діалектики</a:t>
            </a:r>
            <a:r>
              <a:rPr lang="ru-RU" sz="1800" dirty="0"/>
              <a:t>. Гегель </a:t>
            </a:r>
            <a:r>
              <a:rPr lang="ru-RU" sz="1800" dirty="0" err="1"/>
              <a:t>заперечував</a:t>
            </a:r>
            <a:r>
              <a:rPr lang="ru-RU" sz="1800" dirty="0"/>
              <a:t> феодально-</a:t>
            </a:r>
            <a:r>
              <a:rPr lang="ru-RU" sz="1800" dirty="0" err="1"/>
              <a:t>абсолютистський</a:t>
            </a:r>
            <a:r>
              <a:rPr lang="ru-RU" sz="1800" dirty="0"/>
              <a:t> лад у </a:t>
            </a:r>
            <a:r>
              <a:rPr lang="ru-RU" sz="1800" dirty="0" err="1"/>
              <a:t>Німеччині</a:t>
            </a:r>
            <a:r>
              <a:rPr lang="ru-RU" sz="1800" dirty="0"/>
              <a:t>. За основу </a:t>
            </a:r>
            <a:r>
              <a:rPr lang="ru-RU" sz="1800" dirty="0" err="1"/>
              <a:t>всіх</a:t>
            </a:r>
            <a:r>
              <a:rPr lang="ru-RU" sz="1800" dirty="0"/>
              <a:t> </a:t>
            </a:r>
            <a:r>
              <a:rPr lang="ru-RU" sz="1800" dirty="0" err="1"/>
              <a:t>явищ</a:t>
            </a:r>
            <a:r>
              <a:rPr lang="ru-RU" sz="1800" dirty="0"/>
              <a:t> </a:t>
            </a:r>
            <a:r>
              <a:rPr lang="ru-RU" sz="1800" dirty="0" err="1"/>
              <a:t>природи</a:t>
            </a:r>
            <a:r>
              <a:rPr lang="ru-RU" sz="1800" dirty="0"/>
              <a:t> й </a:t>
            </a:r>
            <a:r>
              <a:rPr lang="ru-RU" sz="1800" dirty="0" err="1"/>
              <a:t>суспільства</a:t>
            </a:r>
            <a:r>
              <a:rPr lang="ru-RU" sz="1800" dirty="0"/>
              <a:t> </a:t>
            </a:r>
            <a:r>
              <a:rPr lang="ru-RU" sz="1800" dirty="0" err="1"/>
              <a:t>він</a:t>
            </a:r>
            <a:r>
              <a:rPr lang="ru-RU" sz="1800" dirty="0"/>
              <a:t> брав початок, </a:t>
            </a:r>
            <a:r>
              <a:rPr lang="ru-RU" sz="1800" dirty="0" err="1"/>
              <a:t>який</a:t>
            </a:r>
            <a:r>
              <a:rPr lang="ru-RU" sz="1800" dirty="0"/>
              <a:t> </a:t>
            </a:r>
            <a:r>
              <a:rPr lang="ru-RU" sz="1800" dirty="0" err="1"/>
              <a:t>визначав</a:t>
            </a:r>
            <a:r>
              <a:rPr lang="ru-RU" sz="1800" dirty="0"/>
              <a:t> як «</a:t>
            </a:r>
            <a:r>
              <a:rPr lang="ru-RU" sz="1800" dirty="0" err="1"/>
              <a:t>світовий</a:t>
            </a:r>
            <a:r>
              <a:rPr lang="ru-RU" sz="1800" dirty="0"/>
              <a:t> </a:t>
            </a:r>
            <a:r>
              <a:rPr lang="ru-RU" sz="1800" dirty="0" err="1"/>
              <a:t>розум</a:t>
            </a:r>
            <a:r>
              <a:rPr lang="ru-RU" sz="1800" dirty="0"/>
              <a:t>», «</a:t>
            </a:r>
            <a:r>
              <a:rPr lang="ru-RU" sz="1800" dirty="0" err="1"/>
              <a:t>світовий</a:t>
            </a:r>
            <a:r>
              <a:rPr lang="ru-RU" sz="1800" dirty="0"/>
              <a:t> дух», «</a:t>
            </a:r>
            <a:r>
              <a:rPr lang="ru-RU" sz="1800" dirty="0" err="1"/>
              <a:t>абсолютну</a:t>
            </a:r>
            <a:r>
              <a:rPr lang="ru-RU" sz="1800" dirty="0"/>
              <a:t> </a:t>
            </a:r>
            <a:r>
              <a:rPr lang="ru-RU" sz="1800" dirty="0" err="1"/>
              <a:t>ідею</a:t>
            </a:r>
            <a:r>
              <a:rPr lang="ru-RU" sz="1800" dirty="0"/>
              <a:t>». </a:t>
            </a:r>
            <a:r>
              <a:rPr lang="ru-RU" sz="1800" dirty="0" err="1"/>
              <a:t>Найкращою</a:t>
            </a:r>
            <a:r>
              <a:rPr lang="ru-RU" sz="1800" dirty="0"/>
              <a:t> формою державного </a:t>
            </a:r>
            <a:r>
              <a:rPr lang="ru-RU" sz="1800" dirty="0" err="1"/>
              <a:t>правління</a:t>
            </a:r>
            <a:r>
              <a:rPr lang="ru-RU" sz="1800" dirty="0"/>
              <a:t> </a:t>
            </a:r>
            <a:r>
              <a:rPr lang="ru-RU" sz="1800" dirty="0" err="1"/>
              <a:t>філософ</a:t>
            </a:r>
            <a:r>
              <a:rPr lang="ru-RU" sz="1800" dirty="0"/>
              <a:t> </a:t>
            </a:r>
            <a:r>
              <a:rPr lang="ru-RU" sz="1800" dirty="0" err="1"/>
              <a:t>вважав</a:t>
            </a:r>
            <a:r>
              <a:rPr lang="ru-RU" sz="1800" dirty="0"/>
              <a:t> </a:t>
            </a:r>
            <a:r>
              <a:rPr lang="ru-RU" sz="1800" dirty="0" err="1"/>
              <a:t>конституційну</a:t>
            </a:r>
            <a:r>
              <a:rPr lang="ru-RU" sz="1800" dirty="0"/>
              <a:t> </a:t>
            </a:r>
            <a:r>
              <a:rPr lang="ru-RU" sz="1800" dirty="0" err="1"/>
              <a:t>монархію</a:t>
            </a:r>
            <a:r>
              <a:rPr lang="ru-RU" sz="1800" dirty="0"/>
              <a:t>.</a:t>
            </a:r>
          </a:p>
        </p:txBody>
      </p:sp>
    </p:spTree>
    <p:extLst>
      <p:ext uri="{BB962C8B-B14F-4D97-AF65-F5344CB8AC3E}">
        <p14:creationId xmlns:p14="http://schemas.microsoft.com/office/powerpoint/2010/main" val="1102164798"/>
      </p:ext>
    </p:extLst>
  </p:cSld>
  <p:clrMapOvr>
    <a:masterClrMapping/>
  </p:clrMapOvr>
  <mc:AlternateContent xmlns:mc="http://schemas.openxmlformats.org/markup-compatibility/2006" xmlns:p14="http://schemas.microsoft.com/office/powerpoint/2010/main">
    <mc:Choice Requires="p14">
      <p:transition spd="slow" p14:dur="900" advClick="0" advTm="12000">
        <p14:warp/>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548680"/>
            <a:ext cx="4496903" cy="5853113"/>
          </a:xfrm>
        </p:spPr>
      </p:pic>
      <p:sp>
        <p:nvSpPr>
          <p:cNvPr id="4" name="Текст 3"/>
          <p:cNvSpPr>
            <a:spLocks noGrp="1"/>
          </p:cNvSpPr>
          <p:nvPr>
            <p:ph type="body" sz="half" idx="2"/>
          </p:nvPr>
        </p:nvSpPr>
        <p:spPr>
          <a:xfrm>
            <a:off x="683568" y="1772816"/>
            <a:ext cx="3008313" cy="3744416"/>
          </a:xfrm>
          <a:prstGeom prst="roundRect">
            <a:avLst>
              <a:gd name="adj" fmla="val 16262"/>
            </a:avLst>
          </a:prstGeom>
        </p:spPr>
        <p:txBody>
          <a:bodyPr>
            <a:normAutofit/>
          </a:bodyPr>
          <a:lstStyle/>
          <a:p>
            <a:r>
              <a:rPr lang="ru-RU" sz="1800" b="1" dirty="0" err="1"/>
              <a:t>Людвіг</a:t>
            </a:r>
            <a:r>
              <a:rPr lang="ru-RU" sz="1800" b="1" dirty="0"/>
              <a:t> </a:t>
            </a:r>
            <a:r>
              <a:rPr lang="ru-RU" sz="1800" b="1" dirty="0" err="1"/>
              <a:t>Феєрбах</a:t>
            </a:r>
            <a:r>
              <a:rPr lang="ru-RU" sz="1800" b="1" dirty="0"/>
              <a:t> </a:t>
            </a:r>
            <a:r>
              <a:rPr lang="ru-RU" sz="1800" dirty="0"/>
              <a:t>(1804–1872) </a:t>
            </a:r>
            <a:r>
              <a:rPr lang="ru-RU" sz="1800" dirty="0" err="1"/>
              <a:t>відкидав</a:t>
            </a:r>
            <a:r>
              <a:rPr lang="ru-RU" sz="1800" dirty="0"/>
              <a:t> </a:t>
            </a:r>
            <a:r>
              <a:rPr lang="ru-RU" sz="1800" dirty="0" err="1"/>
              <a:t>ідеалізм</a:t>
            </a:r>
            <a:r>
              <a:rPr lang="ru-RU" sz="1800" dirty="0"/>
              <a:t> Гегеля, </a:t>
            </a:r>
            <a:r>
              <a:rPr lang="ru-RU" sz="1800" dirty="0" err="1"/>
              <a:t>він</a:t>
            </a:r>
            <a:r>
              <a:rPr lang="ru-RU" sz="1800" dirty="0"/>
              <a:t> </a:t>
            </a:r>
            <a:r>
              <a:rPr lang="ru-RU" sz="1800" dirty="0" err="1"/>
              <a:t>рішуче</a:t>
            </a:r>
            <a:r>
              <a:rPr lang="ru-RU" sz="1800" dirty="0"/>
              <a:t> </a:t>
            </a:r>
            <a:r>
              <a:rPr lang="ru-RU" sz="1800" dirty="0" err="1"/>
              <a:t>перейшов</a:t>
            </a:r>
            <a:r>
              <a:rPr lang="ru-RU" sz="1800" dirty="0"/>
              <a:t> на </a:t>
            </a:r>
            <a:r>
              <a:rPr lang="ru-RU" sz="1800" dirty="0" err="1"/>
              <a:t>позиції</a:t>
            </a:r>
            <a:r>
              <a:rPr lang="ru-RU" sz="1800" dirty="0"/>
              <a:t> </a:t>
            </a:r>
            <a:r>
              <a:rPr lang="ru-RU" sz="1800" dirty="0" err="1"/>
              <a:t>войовничого</a:t>
            </a:r>
            <a:r>
              <a:rPr lang="ru-RU" sz="1800" dirty="0"/>
              <a:t> </a:t>
            </a:r>
            <a:r>
              <a:rPr lang="ru-RU" sz="1800" dirty="0" err="1"/>
              <a:t>атеїзму</a:t>
            </a:r>
            <a:r>
              <a:rPr lang="ru-RU" sz="1800" dirty="0"/>
              <a:t>, </a:t>
            </a:r>
            <a:r>
              <a:rPr lang="ru-RU" sz="1800" dirty="0" err="1"/>
              <a:t>анонімно</a:t>
            </a:r>
            <a:r>
              <a:rPr lang="ru-RU" sz="1800" dirty="0"/>
              <a:t> </a:t>
            </a:r>
            <a:r>
              <a:rPr lang="ru-RU" sz="1800" dirty="0" err="1"/>
              <a:t>опублікував</a:t>
            </a:r>
            <a:r>
              <a:rPr lang="ru-RU" sz="1800" dirty="0"/>
              <a:t> </a:t>
            </a:r>
            <a:r>
              <a:rPr lang="ru-RU" sz="1800" dirty="0" err="1"/>
              <a:t>працю</a:t>
            </a:r>
            <a:r>
              <a:rPr lang="ru-RU" sz="1800" dirty="0"/>
              <a:t>, </a:t>
            </a:r>
            <a:r>
              <a:rPr lang="ru-RU" sz="1800" dirty="0" err="1"/>
              <a:t>спрямовану</a:t>
            </a:r>
            <a:r>
              <a:rPr lang="ru-RU" sz="1800" dirty="0"/>
              <a:t> </a:t>
            </a:r>
            <a:r>
              <a:rPr lang="ru-RU" sz="1800" dirty="0" err="1"/>
              <a:t>проти</a:t>
            </a:r>
            <a:r>
              <a:rPr lang="ru-RU" sz="1800" dirty="0"/>
              <a:t> </a:t>
            </a:r>
            <a:r>
              <a:rPr lang="ru-RU" sz="1800" dirty="0" err="1"/>
              <a:t>віри</a:t>
            </a:r>
            <a:r>
              <a:rPr lang="ru-RU" sz="1800" dirty="0"/>
              <a:t> в </a:t>
            </a:r>
            <a:r>
              <a:rPr lang="ru-RU" sz="1800" dirty="0" err="1"/>
              <a:t>безсмертя</a:t>
            </a:r>
            <a:r>
              <a:rPr lang="ru-RU" sz="1800" dirty="0"/>
              <a:t> </a:t>
            </a:r>
            <a:r>
              <a:rPr lang="ru-RU" sz="1800" dirty="0" err="1"/>
              <a:t>душі</a:t>
            </a:r>
            <a:r>
              <a:rPr lang="ru-RU" sz="1800" dirty="0"/>
              <a:t>.</a:t>
            </a:r>
          </a:p>
        </p:txBody>
      </p:sp>
    </p:spTree>
    <p:extLst>
      <p:ext uri="{BB962C8B-B14F-4D97-AF65-F5344CB8AC3E}">
        <p14:creationId xmlns:p14="http://schemas.microsoft.com/office/powerpoint/2010/main" val="1233787911"/>
      </p:ext>
    </p:extLst>
  </p:cSld>
  <p:clrMapOvr>
    <a:masterClrMapping/>
  </p:clrMapOvr>
  <mc:AlternateContent xmlns:mc="http://schemas.openxmlformats.org/markup-compatibility/2006" xmlns:p14="http://schemas.microsoft.com/office/powerpoint/2010/main">
    <mc:Choice Requires="p14">
      <p:transition spd="slow" p14:dur="1400" advClick="0" advTm="7000">
        <p14:rippl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2" y="2492896"/>
            <a:ext cx="9144000" cy="1656184"/>
          </a:xfrm>
        </p:spPr>
        <p:txBody>
          <a:bodyPr>
            <a:noAutofit/>
          </a:bodyPr>
          <a:lstStyle/>
          <a:p>
            <a:r>
              <a:rPr lang="ru-RU" sz="9600" dirty="0" err="1">
                <a:solidFill>
                  <a:schemeClr val="accent1">
                    <a:lumMod val="50000"/>
                  </a:schemeClr>
                </a:solidFill>
              </a:rPr>
              <a:t>Література</a:t>
            </a:r>
            <a:endParaRPr lang="ru-RU" sz="9600" dirty="0">
              <a:solidFill>
                <a:schemeClr val="accent1">
                  <a:lumMod val="50000"/>
                </a:schemeClr>
              </a:solidFill>
            </a:endParaRPr>
          </a:p>
        </p:txBody>
      </p:sp>
    </p:spTree>
    <p:extLst>
      <p:ext uri="{BB962C8B-B14F-4D97-AF65-F5344CB8AC3E}">
        <p14:creationId xmlns:p14="http://schemas.microsoft.com/office/powerpoint/2010/main" val="3946276154"/>
      </p:ext>
    </p:extLst>
  </p:cSld>
  <p:clrMapOvr>
    <a:masterClrMapping/>
  </p:clrMapOvr>
  <mc:AlternateContent xmlns:mc="http://schemas.openxmlformats.org/markup-compatibility/2006" xmlns:p14="http://schemas.microsoft.com/office/powerpoint/2010/main">
    <mc:Choice Requires="p14">
      <p:transition spd="slow" p14:dur="2000" advClick="0" advTm="3000">
        <p14:prism isContent="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858218"/>
          </a:xfrm>
        </p:spPr>
        <p:txBody>
          <a:bodyPr>
            <a:normAutofit/>
          </a:bodyPr>
          <a:lstStyle/>
          <a:p>
            <a:r>
              <a:rPr lang="ru-RU" sz="1600" b="1" dirty="0" err="1" smtClean="0">
                <a:solidFill>
                  <a:schemeClr val="accent1">
                    <a:lumMod val="50000"/>
                  </a:schemeClr>
                </a:solidFill>
              </a:rPr>
              <a:t>Йоган</a:t>
            </a:r>
            <a:r>
              <a:rPr lang="ru-RU" sz="1600" b="1" dirty="0" smtClean="0">
                <a:solidFill>
                  <a:schemeClr val="accent1">
                    <a:lumMod val="50000"/>
                  </a:schemeClr>
                </a:solidFill>
              </a:rPr>
              <a:t> </a:t>
            </a:r>
            <a:r>
              <a:rPr lang="ru-RU" sz="1600" b="1" dirty="0">
                <a:solidFill>
                  <a:schemeClr val="accent1">
                    <a:lumMod val="50000"/>
                  </a:schemeClr>
                </a:solidFill>
              </a:rPr>
              <a:t>Вольфганг Гете </a:t>
            </a:r>
            <a:r>
              <a:rPr lang="ru-RU" sz="1600" dirty="0">
                <a:solidFill>
                  <a:schemeClr val="accent1">
                    <a:lumMod val="50000"/>
                  </a:schemeClr>
                </a:solidFill>
              </a:rPr>
              <a:t>(1749–1832) – </a:t>
            </a:r>
            <a:r>
              <a:rPr lang="ru-RU" sz="1600" dirty="0" err="1">
                <a:solidFill>
                  <a:schemeClr val="accent1">
                    <a:lumMod val="50000"/>
                  </a:schemeClr>
                </a:solidFill>
              </a:rPr>
              <a:t>німецький</a:t>
            </a:r>
            <a:r>
              <a:rPr lang="ru-RU" sz="1600" dirty="0">
                <a:solidFill>
                  <a:schemeClr val="accent1">
                    <a:lumMod val="50000"/>
                  </a:schemeClr>
                </a:solidFill>
              </a:rPr>
              <a:t> </a:t>
            </a:r>
            <a:r>
              <a:rPr lang="ru-RU" sz="1600" dirty="0" err="1">
                <a:solidFill>
                  <a:schemeClr val="accent1">
                    <a:lumMod val="50000"/>
                  </a:schemeClr>
                </a:solidFill>
              </a:rPr>
              <a:t>письменник</a:t>
            </a:r>
            <a:r>
              <a:rPr lang="ru-RU" sz="1600" dirty="0">
                <a:solidFill>
                  <a:schemeClr val="accent1">
                    <a:lumMod val="50000"/>
                  </a:schemeClr>
                </a:solidFill>
              </a:rPr>
              <a:t>, основоположник </a:t>
            </a:r>
            <a:r>
              <a:rPr lang="ru-RU" sz="1600" dirty="0" err="1">
                <a:solidFill>
                  <a:schemeClr val="accent1">
                    <a:lumMod val="50000"/>
                  </a:schemeClr>
                </a:solidFill>
              </a:rPr>
              <a:t>німецької</a:t>
            </a:r>
            <a:r>
              <a:rPr lang="ru-RU" sz="1600" dirty="0">
                <a:solidFill>
                  <a:schemeClr val="accent1">
                    <a:lumMod val="50000"/>
                  </a:schemeClr>
                </a:solidFill>
              </a:rPr>
              <a:t> </a:t>
            </a:r>
            <a:r>
              <a:rPr lang="ru-RU" sz="1600" dirty="0" err="1">
                <a:solidFill>
                  <a:schemeClr val="accent1">
                    <a:lumMod val="50000"/>
                  </a:schemeClr>
                </a:solidFill>
              </a:rPr>
              <a:t>літератури</a:t>
            </a:r>
            <a:r>
              <a:rPr lang="ru-RU" sz="1600" dirty="0">
                <a:solidFill>
                  <a:schemeClr val="accent1">
                    <a:lumMod val="50000"/>
                  </a:schemeClr>
                </a:solidFill>
              </a:rPr>
              <a:t> нового часу. Гете </a:t>
            </a:r>
            <a:r>
              <a:rPr lang="ru-RU" sz="1600" dirty="0" err="1">
                <a:solidFill>
                  <a:schemeClr val="accent1">
                    <a:lumMod val="50000"/>
                  </a:schemeClr>
                </a:solidFill>
              </a:rPr>
              <a:t>вивчав</a:t>
            </a:r>
            <a:r>
              <a:rPr lang="ru-RU" sz="1600" dirty="0">
                <a:solidFill>
                  <a:schemeClr val="accent1">
                    <a:lumMod val="50000"/>
                  </a:schemeClr>
                </a:solidFill>
              </a:rPr>
              <a:t> </a:t>
            </a:r>
            <a:r>
              <a:rPr lang="ru-RU" sz="1600" dirty="0" err="1">
                <a:solidFill>
                  <a:schemeClr val="accent1">
                    <a:lumMod val="50000"/>
                  </a:schemeClr>
                </a:solidFill>
              </a:rPr>
              <a:t>історію</a:t>
            </a:r>
            <a:r>
              <a:rPr lang="ru-RU" sz="1600" dirty="0">
                <a:solidFill>
                  <a:schemeClr val="accent1">
                    <a:lumMod val="50000"/>
                  </a:schemeClr>
                </a:solidFill>
              </a:rPr>
              <a:t> </a:t>
            </a:r>
            <a:r>
              <a:rPr lang="ru-RU" sz="1600" dirty="0" err="1">
                <a:solidFill>
                  <a:schemeClr val="accent1">
                    <a:lumMod val="50000"/>
                  </a:schemeClr>
                </a:solidFill>
              </a:rPr>
              <a:t>культури</a:t>
            </a:r>
            <a:r>
              <a:rPr lang="ru-RU" sz="1600" dirty="0">
                <a:solidFill>
                  <a:schemeClr val="accent1">
                    <a:lumMod val="50000"/>
                  </a:schemeClr>
                </a:solidFill>
              </a:rPr>
              <a:t>, </a:t>
            </a:r>
            <a:r>
              <a:rPr lang="ru-RU" sz="1600" dirty="0" err="1">
                <a:solidFill>
                  <a:schemeClr val="accent1">
                    <a:lumMod val="50000"/>
                  </a:schemeClr>
                </a:solidFill>
              </a:rPr>
              <a:t>природничі</a:t>
            </a:r>
            <a:r>
              <a:rPr lang="ru-RU" sz="1600" dirty="0">
                <a:solidFill>
                  <a:schemeClr val="accent1">
                    <a:lumMod val="50000"/>
                  </a:schemeClr>
                </a:solidFill>
              </a:rPr>
              <a:t> науки, </a:t>
            </a:r>
            <a:r>
              <a:rPr lang="ru-RU" sz="1600" dirty="0" err="1">
                <a:solidFill>
                  <a:schemeClr val="accent1">
                    <a:lumMod val="50000"/>
                  </a:schemeClr>
                </a:solidFill>
              </a:rPr>
              <a:t>вів</a:t>
            </a:r>
            <a:r>
              <a:rPr lang="ru-RU" sz="1600" dirty="0">
                <a:solidFill>
                  <a:schemeClr val="accent1">
                    <a:lumMod val="50000"/>
                  </a:schemeClr>
                </a:solidFill>
              </a:rPr>
              <a:t> </a:t>
            </a:r>
            <a:r>
              <a:rPr lang="ru-RU" sz="1600" dirty="0" err="1">
                <a:solidFill>
                  <a:schemeClr val="accent1">
                    <a:lumMod val="50000"/>
                  </a:schemeClr>
                </a:solidFill>
              </a:rPr>
              <a:t>наукові</a:t>
            </a:r>
            <a:r>
              <a:rPr lang="ru-RU" sz="1600" dirty="0">
                <a:solidFill>
                  <a:schemeClr val="accent1">
                    <a:lumMod val="50000"/>
                  </a:schemeClr>
                </a:solidFill>
              </a:rPr>
              <a:t> </a:t>
            </a:r>
            <a:r>
              <a:rPr lang="ru-RU" sz="1600" dirty="0" err="1">
                <a:solidFill>
                  <a:schemeClr val="accent1">
                    <a:lumMod val="50000"/>
                  </a:schemeClr>
                </a:solidFill>
              </a:rPr>
              <a:t>дослідження</a:t>
            </a:r>
            <a:r>
              <a:rPr lang="ru-RU" sz="1600" dirty="0">
                <a:solidFill>
                  <a:schemeClr val="accent1">
                    <a:lumMod val="50000"/>
                  </a:schemeClr>
                </a:solidFill>
              </a:rPr>
              <a:t>. </a:t>
            </a:r>
            <a:r>
              <a:rPr lang="ru-RU" sz="1600" dirty="0" err="1">
                <a:solidFill>
                  <a:schemeClr val="accent1">
                    <a:lumMod val="50000"/>
                  </a:schemeClr>
                </a:solidFill>
              </a:rPr>
              <a:t>Він</a:t>
            </a:r>
            <a:r>
              <a:rPr lang="ru-RU" sz="1600" dirty="0">
                <a:solidFill>
                  <a:schemeClr val="accent1">
                    <a:lumMod val="50000"/>
                  </a:schemeClr>
                </a:solidFill>
              </a:rPr>
              <a:t> </a:t>
            </a:r>
            <a:r>
              <a:rPr lang="ru-RU" sz="1600" dirty="0" err="1">
                <a:solidFill>
                  <a:schemeClr val="accent1">
                    <a:lumMod val="50000"/>
                  </a:schemeClr>
                </a:solidFill>
              </a:rPr>
              <a:t>заперечував</a:t>
            </a:r>
            <a:r>
              <a:rPr lang="ru-RU" sz="1600" dirty="0">
                <a:solidFill>
                  <a:schemeClr val="accent1">
                    <a:lumMod val="50000"/>
                  </a:schemeClr>
                </a:solidFill>
              </a:rPr>
              <a:t> </a:t>
            </a:r>
            <a:r>
              <a:rPr lang="ru-RU" sz="1600" dirty="0" err="1">
                <a:solidFill>
                  <a:schemeClr val="accent1">
                    <a:lumMod val="50000"/>
                  </a:schemeClr>
                </a:solidFill>
              </a:rPr>
              <a:t>революційне</a:t>
            </a:r>
            <a:r>
              <a:rPr lang="ru-RU" sz="1600" dirty="0">
                <a:solidFill>
                  <a:schemeClr val="accent1">
                    <a:lumMod val="50000"/>
                  </a:schemeClr>
                </a:solidFill>
              </a:rPr>
              <a:t> </a:t>
            </a:r>
            <a:r>
              <a:rPr lang="ru-RU" sz="1600" dirty="0" err="1">
                <a:solidFill>
                  <a:schemeClr val="accent1">
                    <a:lumMod val="50000"/>
                  </a:schemeClr>
                </a:solidFill>
              </a:rPr>
              <a:t>насильство</a:t>
            </a:r>
            <a:r>
              <a:rPr lang="ru-RU" sz="1600" dirty="0">
                <a:solidFill>
                  <a:schemeClr val="accent1">
                    <a:lumMod val="50000"/>
                  </a:schemeClr>
                </a:solidFill>
              </a:rPr>
              <a:t>. </a:t>
            </a:r>
            <a:r>
              <a:rPr lang="ru-RU" sz="1600" dirty="0" err="1">
                <a:solidFill>
                  <a:schemeClr val="accent1">
                    <a:lumMod val="50000"/>
                  </a:schemeClr>
                </a:solidFill>
              </a:rPr>
              <a:t>Сенс</a:t>
            </a:r>
            <a:r>
              <a:rPr lang="ru-RU" sz="1600" dirty="0">
                <a:solidFill>
                  <a:schemeClr val="accent1">
                    <a:lumMod val="50000"/>
                  </a:schemeClr>
                </a:solidFill>
              </a:rPr>
              <a:t> </a:t>
            </a:r>
            <a:r>
              <a:rPr lang="ru-RU" sz="1600" dirty="0" err="1">
                <a:solidFill>
                  <a:schemeClr val="accent1">
                    <a:lumMod val="50000"/>
                  </a:schemeClr>
                </a:solidFill>
              </a:rPr>
              <a:t>буття</a:t>
            </a:r>
            <a:r>
              <a:rPr lang="ru-RU" sz="1600" dirty="0">
                <a:solidFill>
                  <a:schemeClr val="accent1">
                    <a:lumMod val="50000"/>
                  </a:schemeClr>
                </a:solidFill>
              </a:rPr>
              <a:t> Гете </a:t>
            </a:r>
            <a:r>
              <a:rPr lang="ru-RU" sz="1600" dirty="0" err="1">
                <a:solidFill>
                  <a:schemeClr val="accent1">
                    <a:lumMod val="50000"/>
                  </a:schemeClr>
                </a:solidFill>
              </a:rPr>
              <a:t>вбачав</a:t>
            </a:r>
            <a:r>
              <a:rPr lang="ru-RU" sz="1600" dirty="0">
                <a:solidFill>
                  <a:schemeClr val="accent1">
                    <a:lumMod val="50000"/>
                  </a:schemeClr>
                </a:solidFill>
              </a:rPr>
              <a:t> у </a:t>
            </a:r>
            <a:r>
              <a:rPr lang="ru-RU" sz="1600" dirty="0" err="1">
                <a:solidFill>
                  <a:schemeClr val="accent1">
                    <a:lumMod val="50000"/>
                  </a:schemeClr>
                </a:solidFill>
              </a:rPr>
              <a:t>свободі</a:t>
            </a:r>
            <a:r>
              <a:rPr lang="ru-RU" sz="1600" dirty="0">
                <a:solidFill>
                  <a:schemeClr val="accent1">
                    <a:lumMod val="50000"/>
                  </a:schemeClr>
                </a:solidFill>
              </a:rPr>
              <a:t> </a:t>
            </a:r>
            <a:r>
              <a:rPr lang="ru-RU" sz="1600" dirty="0" err="1">
                <a:solidFill>
                  <a:schemeClr val="accent1">
                    <a:lumMod val="50000"/>
                  </a:schemeClr>
                </a:solidFill>
              </a:rPr>
              <a:t>людської</a:t>
            </a:r>
            <a:r>
              <a:rPr lang="ru-RU" sz="1600" dirty="0">
                <a:solidFill>
                  <a:schemeClr val="accent1">
                    <a:lumMod val="50000"/>
                  </a:schemeClr>
                </a:solidFill>
              </a:rPr>
              <a:t> </a:t>
            </a:r>
            <a:r>
              <a:rPr lang="ru-RU" sz="1600" dirty="0" err="1">
                <a:solidFill>
                  <a:schemeClr val="accent1">
                    <a:lumMod val="50000"/>
                  </a:schemeClr>
                </a:solidFill>
              </a:rPr>
              <a:t>особистості</a:t>
            </a:r>
            <a:r>
              <a:rPr lang="ru-RU" sz="1600" dirty="0">
                <a:solidFill>
                  <a:schemeClr val="accent1">
                    <a:lumMod val="50000"/>
                  </a:schemeClr>
                </a:solidFill>
              </a:rPr>
              <a:t>. </a:t>
            </a:r>
            <a:r>
              <a:rPr lang="ru-RU" sz="1600" dirty="0" err="1">
                <a:solidFill>
                  <a:schemeClr val="accent1">
                    <a:lumMod val="50000"/>
                  </a:schemeClr>
                </a:solidFill>
              </a:rPr>
              <a:t>Світове</a:t>
            </a:r>
            <a:r>
              <a:rPr lang="ru-RU" sz="1600" dirty="0">
                <a:solidFill>
                  <a:schemeClr val="accent1">
                    <a:lumMod val="50000"/>
                  </a:schemeClr>
                </a:solidFill>
              </a:rPr>
              <a:t> </a:t>
            </a:r>
            <a:r>
              <a:rPr lang="ru-RU" sz="1600" dirty="0" err="1">
                <a:solidFill>
                  <a:schemeClr val="accent1">
                    <a:lumMod val="50000"/>
                  </a:schemeClr>
                </a:solidFill>
              </a:rPr>
              <a:t>визнання</a:t>
            </a:r>
            <a:r>
              <a:rPr lang="ru-RU" sz="1600" dirty="0">
                <a:solidFill>
                  <a:schemeClr val="accent1">
                    <a:lumMod val="50000"/>
                  </a:schemeClr>
                </a:solidFill>
              </a:rPr>
              <a:t> </a:t>
            </a:r>
            <a:r>
              <a:rPr lang="ru-RU" sz="1600" dirty="0" err="1">
                <a:solidFill>
                  <a:schemeClr val="accent1">
                    <a:lumMod val="50000"/>
                  </a:schemeClr>
                </a:solidFill>
              </a:rPr>
              <a:t>письменникові</a:t>
            </a:r>
            <a:r>
              <a:rPr lang="ru-RU" sz="1600" dirty="0">
                <a:solidFill>
                  <a:schemeClr val="accent1">
                    <a:lumMod val="50000"/>
                  </a:schemeClr>
                </a:solidFill>
              </a:rPr>
              <a:t> </a:t>
            </a:r>
            <a:r>
              <a:rPr lang="ru-RU" sz="1600" dirty="0" err="1">
                <a:solidFill>
                  <a:schemeClr val="accent1">
                    <a:lumMod val="50000"/>
                  </a:schemeClr>
                </a:solidFill>
              </a:rPr>
              <a:t>приніс</a:t>
            </a:r>
            <a:r>
              <a:rPr lang="ru-RU" sz="1600" dirty="0">
                <a:solidFill>
                  <a:schemeClr val="accent1">
                    <a:lumMod val="50000"/>
                  </a:schemeClr>
                </a:solidFill>
              </a:rPr>
              <a:t> роман «</a:t>
            </a:r>
            <a:r>
              <a:rPr lang="ru-RU" sz="1600" dirty="0" err="1">
                <a:solidFill>
                  <a:schemeClr val="accent1">
                    <a:lumMod val="50000"/>
                  </a:schemeClr>
                </a:solidFill>
              </a:rPr>
              <a:t>Страждання</a:t>
            </a:r>
            <a:r>
              <a:rPr lang="ru-RU" sz="1600" dirty="0">
                <a:solidFill>
                  <a:schemeClr val="accent1">
                    <a:lumMod val="50000"/>
                  </a:schemeClr>
                </a:solidFill>
              </a:rPr>
              <a:t> молодого Вертера» (1774 р.). </a:t>
            </a:r>
            <a:r>
              <a:rPr lang="ru-RU" sz="1600" dirty="0" err="1">
                <a:solidFill>
                  <a:schemeClr val="accent1">
                    <a:lumMod val="50000"/>
                  </a:schemeClr>
                </a:solidFill>
              </a:rPr>
              <a:t>Філософські</a:t>
            </a:r>
            <a:r>
              <a:rPr lang="ru-RU" sz="1600" dirty="0">
                <a:solidFill>
                  <a:schemeClr val="accent1">
                    <a:lumMod val="50000"/>
                  </a:schemeClr>
                </a:solidFill>
              </a:rPr>
              <a:t> </a:t>
            </a:r>
            <a:r>
              <a:rPr lang="ru-RU" sz="1600" dirty="0" err="1">
                <a:solidFill>
                  <a:schemeClr val="accent1">
                    <a:lumMod val="50000"/>
                  </a:schemeClr>
                </a:solidFill>
              </a:rPr>
              <a:t>ідеї</a:t>
            </a:r>
            <a:r>
              <a:rPr lang="ru-RU" sz="1600" dirty="0">
                <a:solidFill>
                  <a:schemeClr val="accent1">
                    <a:lumMod val="50000"/>
                  </a:schemeClr>
                </a:solidFill>
              </a:rPr>
              <a:t> Гете </a:t>
            </a:r>
            <a:r>
              <a:rPr lang="ru-RU" sz="1600" dirty="0" err="1">
                <a:solidFill>
                  <a:schemeClr val="accent1">
                    <a:lumMod val="50000"/>
                  </a:schemeClr>
                </a:solidFill>
              </a:rPr>
              <a:t>виклав</a:t>
            </a:r>
            <a:r>
              <a:rPr lang="ru-RU" sz="1600" dirty="0">
                <a:solidFill>
                  <a:schemeClr val="accent1">
                    <a:lumMod val="50000"/>
                  </a:schemeClr>
                </a:solidFill>
              </a:rPr>
              <a:t> в </a:t>
            </a:r>
            <a:r>
              <a:rPr lang="ru-RU" sz="1600" dirty="0" err="1">
                <a:solidFill>
                  <a:schemeClr val="accent1">
                    <a:lumMod val="50000"/>
                  </a:schemeClr>
                </a:solidFill>
              </a:rPr>
              <a:t>трагедії</a:t>
            </a:r>
            <a:r>
              <a:rPr lang="ru-RU" sz="1600" dirty="0">
                <a:solidFill>
                  <a:schemeClr val="accent1">
                    <a:lumMod val="50000"/>
                  </a:schemeClr>
                </a:solidFill>
              </a:rPr>
              <a:t> «Фауст» (1808–1832 </a:t>
            </a:r>
            <a:r>
              <a:rPr lang="ru-RU" sz="1600" dirty="0" err="1">
                <a:solidFill>
                  <a:schemeClr val="accent1">
                    <a:lumMod val="50000"/>
                  </a:schemeClr>
                </a:solidFill>
              </a:rPr>
              <a:t>рр</a:t>
            </a:r>
            <a:r>
              <a:rPr lang="ru-RU" sz="1600" dirty="0">
                <a:solidFill>
                  <a:schemeClr val="accent1">
                    <a:lumMod val="50000"/>
                  </a:schemeClr>
                </a:solidFill>
              </a:rPr>
              <a:t>.), де автор </a:t>
            </a:r>
            <a:r>
              <a:rPr lang="ru-RU" sz="1600" dirty="0" err="1">
                <a:solidFill>
                  <a:schemeClr val="accent1">
                    <a:lumMod val="50000"/>
                  </a:schemeClr>
                </a:solidFill>
              </a:rPr>
              <a:t>втілив</a:t>
            </a:r>
            <a:r>
              <a:rPr lang="ru-RU" sz="1600" dirty="0">
                <a:solidFill>
                  <a:schemeClr val="accent1">
                    <a:lumMod val="50000"/>
                  </a:schemeClr>
                </a:solidFill>
              </a:rPr>
              <a:t> </a:t>
            </a:r>
            <a:r>
              <a:rPr lang="ru-RU" sz="1600" dirty="0" err="1">
                <a:solidFill>
                  <a:schemeClr val="accent1">
                    <a:lumMod val="50000"/>
                  </a:schemeClr>
                </a:solidFill>
              </a:rPr>
              <a:t>пошуки</a:t>
            </a:r>
            <a:r>
              <a:rPr lang="ru-RU" sz="1600" dirty="0">
                <a:solidFill>
                  <a:schemeClr val="accent1">
                    <a:lumMod val="50000"/>
                  </a:schemeClr>
                </a:solidFill>
              </a:rPr>
              <a:t> </a:t>
            </a:r>
            <a:r>
              <a:rPr lang="ru-RU" sz="1600" dirty="0" err="1">
                <a:solidFill>
                  <a:schemeClr val="accent1">
                    <a:lumMod val="50000"/>
                  </a:schemeClr>
                </a:solidFill>
              </a:rPr>
              <a:t>сенсу</a:t>
            </a:r>
            <a:r>
              <a:rPr lang="ru-RU" sz="1600" dirty="0">
                <a:solidFill>
                  <a:schemeClr val="accent1">
                    <a:lumMod val="50000"/>
                  </a:schemeClr>
                </a:solidFill>
              </a:rPr>
              <a:t> </a:t>
            </a:r>
            <a:r>
              <a:rPr lang="ru-RU" sz="1600" dirty="0" err="1">
                <a:solidFill>
                  <a:schemeClr val="accent1">
                    <a:lumMod val="50000"/>
                  </a:schemeClr>
                </a:solidFill>
              </a:rPr>
              <a:t>життя</a:t>
            </a:r>
            <a:r>
              <a:rPr lang="ru-RU" sz="1600" dirty="0">
                <a:solidFill>
                  <a:schemeClr val="accent1">
                    <a:lumMod val="50000"/>
                  </a:schemeClr>
                </a:solidFill>
              </a:rPr>
              <a:t>.</a:t>
            </a:r>
            <a:endParaRPr lang="ru-RU" sz="16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026457"/>
            <a:ext cx="4032448" cy="4775981"/>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2085182"/>
            <a:ext cx="3744416" cy="4629034"/>
          </a:xfrm>
        </p:spPr>
      </p:pic>
    </p:spTree>
    <p:extLst>
      <p:ext uri="{BB962C8B-B14F-4D97-AF65-F5344CB8AC3E}">
        <p14:creationId xmlns:p14="http://schemas.microsoft.com/office/powerpoint/2010/main" val="1006422725"/>
      </p:ext>
    </p:extLst>
  </p:cSld>
  <p:clrMapOvr>
    <a:masterClrMapping/>
  </p:clrMapOvr>
  <mc:AlternateContent xmlns:mc="http://schemas.openxmlformats.org/markup-compatibility/2006" xmlns:p14="http://schemas.microsoft.com/office/powerpoint/2010/main">
    <mc:Choice Requires="p14">
      <p:transition spd="slow" p14:dur="1100" advClick="0" advTm="16000">
        <p14:switch dir="r"/>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146250"/>
          </a:xfrm>
        </p:spPr>
        <p:txBody>
          <a:bodyPr>
            <a:normAutofit/>
          </a:bodyPr>
          <a:lstStyle/>
          <a:p>
            <a:r>
              <a:rPr lang="ru-RU" sz="1600" b="1" dirty="0" err="1">
                <a:solidFill>
                  <a:schemeClr val="accent1">
                    <a:lumMod val="50000"/>
                  </a:schemeClr>
                </a:solidFill>
              </a:rPr>
              <a:t>Фрідріх</a:t>
            </a:r>
            <a:r>
              <a:rPr lang="ru-RU" sz="1600" b="1" dirty="0">
                <a:solidFill>
                  <a:schemeClr val="accent1">
                    <a:lumMod val="50000"/>
                  </a:schemeClr>
                </a:solidFill>
              </a:rPr>
              <a:t> </a:t>
            </a:r>
            <a:r>
              <a:rPr lang="ru-RU" sz="1600" b="1" dirty="0" err="1">
                <a:solidFill>
                  <a:schemeClr val="accent1">
                    <a:lumMod val="50000"/>
                  </a:schemeClr>
                </a:solidFill>
              </a:rPr>
              <a:t>Шіллер</a:t>
            </a:r>
            <a:r>
              <a:rPr lang="ru-RU" sz="1600" b="1" dirty="0">
                <a:solidFill>
                  <a:schemeClr val="accent1">
                    <a:lumMod val="50000"/>
                  </a:schemeClr>
                </a:solidFill>
              </a:rPr>
              <a:t> </a:t>
            </a:r>
            <a:r>
              <a:rPr lang="ru-RU" sz="1600" dirty="0">
                <a:solidFill>
                  <a:schemeClr val="accent1">
                    <a:lumMod val="50000"/>
                  </a:schemeClr>
                </a:solidFill>
              </a:rPr>
              <a:t>(1759–1805) – </a:t>
            </a:r>
            <a:r>
              <a:rPr lang="ru-RU" sz="1600" dirty="0" err="1">
                <a:solidFill>
                  <a:schemeClr val="accent1">
                    <a:lumMod val="50000"/>
                  </a:schemeClr>
                </a:solidFill>
              </a:rPr>
              <a:t>німецький</a:t>
            </a:r>
            <a:r>
              <a:rPr lang="ru-RU" sz="1600" dirty="0">
                <a:solidFill>
                  <a:schemeClr val="accent1">
                    <a:lumMod val="50000"/>
                  </a:schemeClr>
                </a:solidFill>
              </a:rPr>
              <a:t> поет, драматург і теоретик </a:t>
            </a:r>
            <a:r>
              <a:rPr lang="ru-RU" sz="1600" dirty="0" err="1">
                <a:solidFill>
                  <a:schemeClr val="accent1">
                    <a:lumMod val="50000"/>
                  </a:schemeClr>
                </a:solidFill>
              </a:rPr>
              <a:t>мистецтва</a:t>
            </a:r>
            <a:r>
              <a:rPr lang="ru-RU" sz="1600" dirty="0">
                <a:solidFill>
                  <a:schemeClr val="accent1">
                    <a:lumMod val="50000"/>
                  </a:schemeClr>
                </a:solidFill>
              </a:rPr>
              <a:t> </a:t>
            </a:r>
            <a:r>
              <a:rPr lang="ru-RU" sz="1600" dirty="0" err="1">
                <a:solidFill>
                  <a:schemeClr val="accent1">
                    <a:lumMod val="50000"/>
                  </a:schemeClr>
                </a:solidFill>
              </a:rPr>
              <a:t>Просвітництва</a:t>
            </a:r>
            <a:r>
              <a:rPr lang="ru-RU" sz="1600" dirty="0">
                <a:solidFill>
                  <a:schemeClr val="accent1">
                    <a:lumMod val="50000"/>
                  </a:schemeClr>
                </a:solidFill>
              </a:rPr>
              <a:t>. </a:t>
            </a:r>
            <a:r>
              <a:rPr lang="ru-RU" sz="1600" dirty="0" err="1">
                <a:solidFill>
                  <a:schemeClr val="accent1">
                    <a:lumMod val="50000"/>
                  </a:schemeClr>
                </a:solidFill>
              </a:rPr>
              <a:t>Він</a:t>
            </a:r>
            <a:r>
              <a:rPr lang="ru-RU" sz="1600" dirty="0">
                <a:solidFill>
                  <a:schemeClr val="accent1">
                    <a:lumMod val="50000"/>
                  </a:schemeClr>
                </a:solidFill>
              </a:rPr>
              <a:t> </a:t>
            </a:r>
            <a:r>
              <a:rPr lang="ru-RU" sz="1600" dirty="0" err="1">
                <a:solidFill>
                  <a:schemeClr val="accent1">
                    <a:lumMod val="50000"/>
                  </a:schemeClr>
                </a:solidFill>
              </a:rPr>
              <a:t>вірив</a:t>
            </a:r>
            <a:r>
              <a:rPr lang="ru-RU" sz="1600" dirty="0">
                <a:solidFill>
                  <a:schemeClr val="accent1">
                    <a:lumMod val="50000"/>
                  </a:schemeClr>
                </a:solidFill>
              </a:rPr>
              <a:t> у </a:t>
            </a:r>
            <a:r>
              <a:rPr lang="ru-RU" sz="1600" dirty="0" err="1">
                <a:solidFill>
                  <a:schemeClr val="accent1">
                    <a:lumMod val="50000"/>
                  </a:schemeClr>
                </a:solidFill>
              </a:rPr>
              <a:t>незворотність</a:t>
            </a:r>
            <a:r>
              <a:rPr lang="ru-RU" sz="1600" dirty="0">
                <a:solidFill>
                  <a:schemeClr val="accent1">
                    <a:lumMod val="50000"/>
                  </a:schemeClr>
                </a:solidFill>
              </a:rPr>
              <a:t> </a:t>
            </a:r>
            <a:r>
              <a:rPr lang="ru-RU" sz="1600" dirty="0" err="1">
                <a:solidFill>
                  <a:schemeClr val="accent1">
                    <a:lumMod val="50000"/>
                  </a:schemeClr>
                </a:solidFill>
              </a:rPr>
              <a:t>прогресу</a:t>
            </a:r>
            <a:r>
              <a:rPr lang="ru-RU" sz="1600" dirty="0">
                <a:solidFill>
                  <a:schemeClr val="accent1">
                    <a:lumMod val="50000"/>
                  </a:schemeClr>
                </a:solidFill>
              </a:rPr>
              <a:t> та </a:t>
            </a:r>
            <a:r>
              <a:rPr lang="ru-RU" sz="1600" dirty="0" err="1">
                <a:solidFill>
                  <a:schemeClr val="accent1">
                    <a:lumMod val="50000"/>
                  </a:schemeClr>
                </a:solidFill>
              </a:rPr>
              <a:t>необмежені</a:t>
            </a:r>
            <a:r>
              <a:rPr lang="ru-RU" sz="1600" dirty="0">
                <a:solidFill>
                  <a:schemeClr val="accent1">
                    <a:lumMod val="50000"/>
                  </a:schemeClr>
                </a:solidFill>
              </a:rPr>
              <a:t> </a:t>
            </a:r>
            <a:r>
              <a:rPr lang="ru-RU" sz="1600" dirty="0" err="1">
                <a:solidFill>
                  <a:schemeClr val="accent1">
                    <a:lumMod val="50000"/>
                  </a:schemeClr>
                </a:solidFill>
              </a:rPr>
              <a:t>можливості</a:t>
            </a:r>
            <a:r>
              <a:rPr lang="ru-RU" sz="1600" dirty="0">
                <a:solidFill>
                  <a:schemeClr val="accent1">
                    <a:lumMod val="50000"/>
                  </a:schemeClr>
                </a:solidFill>
              </a:rPr>
              <a:t> </a:t>
            </a:r>
            <a:r>
              <a:rPr lang="ru-RU" sz="1600" dirty="0" err="1">
                <a:solidFill>
                  <a:schemeClr val="accent1">
                    <a:lumMod val="50000"/>
                  </a:schemeClr>
                </a:solidFill>
              </a:rPr>
              <a:t>людини</a:t>
            </a:r>
            <a:r>
              <a:rPr lang="ru-RU" sz="1600" dirty="0">
                <a:solidFill>
                  <a:schemeClr val="accent1">
                    <a:lumMod val="50000"/>
                  </a:schemeClr>
                </a:solidFill>
              </a:rPr>
              <a:t>, у </a:t>
            </a:r>
            <a:r>
              <a:rPr lang="ru-RU" sz="1600" dirty="0" err="1">
                <a:solidFill>
                  <a:schemeClr val="accent1">
                    <a:lumMod val="50000"/>
                  </a:schemeClr>
                </a:solidFill>
              </a:rPr>
              <a:t>її</a:t>
            </a:r>
            <a:r>
              <a:rPr lang="ru-RU" sz="1600" dirty="0">
                <a:solidFill>
                  <a:schemeClr val="accent1">
                    <a:lumMod val="50000"/>
                  </a:schemeClr>
                </a:solidFill>
              </a:rPr>
              <a:t> </a:t>
            </a:r>
            <a:r>
              <a:rPr lang="ru-RU" sz="1600" dirty="0" err="1">
                <a:solidFill>
                  <a:schemeClr val="accent1">
                    <a:lumMod val="50000"/>
                  </a:schemeClr>
                </a:solidFill>
              </a:rPr>
              <a:t>розум</a:t>
            </a:r>
            <a:r>
              <a:rPr lang="ru-RU" sz="1600" dirty="0">
                <a:solidFill>
                  <a:schemeClr val="accent1">
                    <a:lumMod val="50000"/>
                  </a:schemeClr>
                </a:solidFill>
              </a:rPr>
              <a:t>, </a:t>
            </a:r>
            <a:r>
              <a:rPr lang="ru-RU" sz="1600" dirty="0" err="1">
                <a:solidFill>
                  <a:schemeClr val="accent1">
                    <a:lumMod val="50000"/>
                  </a:schemeClr>
                </a:solidFill>
              </a:rPr>
              <a:t>духовні</a:t>
            </a:r>
            <a:r>
              <a:rPr lang="ru-RU" sz="1600" dirty="0">
                <a:solidFill>
                  <a:schemeClr val="accent1">
                    <a:lumMod val="50000"/>
                  </a:schemeClr>
                </a:solidFill>
              </a:rPr>
              <a:t> та </a:t>
            </a:r>
            <a:r>
              <a:rPr lang="ru-RU" sz="1600" dirty="0" err="1">
                <a:solidFill>
                  <a:schemeClr val="accent1">
                    <a:lumMod val="50000"/>
                  </a:schemeClr>
                </a:solidFill>
              </a:rPr>
              <a:t>фізичні</a:t>
            </a:r>
            <a:r>
              <a:rPr lang="ru-RU" sz="1600" dirty="0">
                <a:solidFill>
                  <a:schemeClr val="accent1">
                    <a:lumMod val="50000"/>
                  </a:schemeClr>
                </a:solidFill>
              </a:rPr>
              <a:t> </a:t>
            </a:r>
            <a:r>
              <a:rPr lang="ru-RU" sz="1600" dirty="0" err="1">
                <a:solidFill>
                  <a:schemeClr val="accent1">
                    <a:lumMod val="50000"/>
                  </a:schemeClr>
                </a:solidFill>
              </a:rPr>
              <a:t>сили</a:t>
            </a:r>
            <a:r>
              <a:rPr lang="ru-RU" sz="1600" dirty="0">
                <a:solidFill>
                  <a:schemeClr val="accent1">
                    <a:lumMod val="50000"/>
                  </a:schemeClr>
                </a:solidFill>
              </a:rPr>
              <a:t>. </a:t>
            </a:r>
            <a:r>
              <a:rPr lang="ru-RU" sz="1600" dirty="0" err="1">
                <a:solidFill>
                  <a:schemeClr val="accent1">
                    <a:lumMod val="50000"/>
                  </a:schemeClr>
                </a:solidFill>
              </a:rPr>
              <a:t>Основними</a:t>
            </a:r>
            <a:r>
              <a:rPr lang="ru-RU" sz="1600" dirty="0">
                <a:solidFill>
                  <a:schemeClr val="accent1">
                    <a:lumMod val="50000"/>
                  </a:schemeClr>
                </a:solidFill>
              </a:rPr>
              <a:t> причинами </a:t>
            </a:r>
            <a:r>
              <a:rPr lang="ru-RU" sz="1600" dirty="0" err="1">
                <a:solidFill>
                  <a:schemeClr val="accent1">
                    <a:lumMod val="50000"/>
                  </a:schemeClr>
                </a:solidFill>
              </a:rPr>
              <a:t>перипетій</a:t>
            </a:r>
            <a:r>
              <a:rPr lang="ru-RU" sz="1600" dirty="0">
                <a:solidFill>
                  <a:schemeClr val="accent1">
                    <a:lumMod val="50000"/>
                  </a:schemeClr>
                </a:solidFill>
              </a:rPr>
              <a:t> </a:t>
            </a:r>
            <a:r>
              <a:rPr lang="ru-RU" sz="1600" dirty="0" err="1">
                <a:solidFill>
                  <a:schemeClr val="accent1">
                    <a:lumMod val="50000"/>
                  </a:schemeClr>
                </a:solidFill>
              </a:rPr>
              <a:t>Шіллер</a:t>
            </a:r>
            <a:r>
              <a:rPr lang="ru-RU" sz="1600" dirty="0">
                <a:solidFill>
                  <a:schemeClr val="accent1">
                    <a:lumMod val="50000"/>
                  </a:schemeClr>
                </a:solidFill>
              </a:rPr>
              <a:t> </a:t>
            </a:r>
            <a:r>
              <a:rPr lang="ru-RU" sz="1600" dirty="0" err="1">
                <a:solidFill>
                  <a:schemeClr val="accent1">
                    <a:lumMod val="50000"/>
                  </a:schemeClr>
                </a:solidFill>
              </a:rPr>
              <a:t>вважав</a:t>
            </a:r>
            <a:r>
              <a:rPr lang="ru-RU" sz="1600" dirty="0">
                <a:solidFill>
                  <a:schemeClr val="accent1">
                    <a:lumMod val="50000"/>
                  </a:schemeClr>
                </a:solidFill>
              </a:rPr>
              <a:t> </a:t>
            </a:r>
            <a:r>
              <a:rPr lang="ru-RU" sz="1600" dirty="0" err="1">
                <a:solidFill>
                  <a:schemeClr val="accent1">
                    <a:lumMod val="50000"/>
                  </a:schemeClr>
                </a:solidFill>
              </a:rPr>
              <a:t>зіткнення</a:t>
            </a:r>
            <a:r>
              <a:rPr lang="ru-RU" sz="1600" dirty="0">
                <a:solidFill>
                  <a:schemeClr val="accent1">
                    <a:lumMod val="50000"/>
                  </a:schemeClr>
                </a:solidFill>
              </a:rPr>
              <a:t> </a:t>
            </a:r>
            <a:r>
              <a:rPr lang="ru-RU" sz="1600" dirty="0" err="1">
                <a:solidFill>
                  <a:schemeClr val="accent1">
                    <a:lumMod val="50000"/>
                  </a:schemeClr>
                </a:solidFill>
              </a:rPr>
              <a:t>інтересів</a:t>
            </a:r>
            <a:r>
              <a:rPr lang="ru-RU" sz="1600" dirty="0">
                <a:solidFill>
                  <a:schemeClr val="accent1">
                    <a:lumMod val="50000"/>
                  </a:schemeClr>
                </a:solidFill>
              </a:rPr>
              <a:t> </a:t>
            </a:r>
            <a:r>
              <a:rPr lang="ru-RU" sz="1600" dirty="0" err="1">
                <a:solidFill>
                  <a:schemeClr val="accent1">
                    <a:lumMod val="50000"/>
                  </a:schemeClr>
                </a:solidFill>
              </a:rPr>
              <a:t>окремих</a:t>
            </a:r>
            <a:r>
              <a:rPr lang="ru-RU" sz="1600" dirty="0">
                <a:solidFill>
                  <a:schemeClr val="accent1">
                    <a:lumMod val="50000"/>
                  </a:schemeClr>
                </a:solidFill>
              </a:rPr>
              <a:t> </a:t>
            </a:r>
            <a:r>
              <a:rPr lang="ru-RU" sz="1600" dirty="0" err="1">
                <a:solidFill>
                  <a:schemeClr val="accent1">
                    <a:lumMod val="50000"/>
                  </a:schemeClr>
                </a:solidFill>
              </a:rPr>
              <a:t>особистостей</a:t>
            </a:r>
            <a:r>
              <a:rPr lang="ru-RU" sz="1600" dirty="0">
                <a:solidFill>
                  <a:schemeClr val="accent1">
                    <a:lumMod val="50000"/>
                  </a:schemeClr>
                </a:solidFill>
              </a:rPr>
              <a:t>. </a:t>
            </a:r>
            <a:r>
              <a:rPr lang="ru-RU" sz="1600" dirty="0" err="1">
                <a:solidFill>
                  <a:schemeClr val="accent1">
                    <a:lumMod val="50000"/>
                  </a:schemeClr>
                </a:solidFill>
              </a:rPr>
              <a:t>Відомими</a:t>
            </a:r>
            <a:r>
              <a:rPr lang="ru-RU" sz="1600" dirty="0">
                <a:solidFill>
                  <a:schemeClr val="accent1">
                    <a:lumMod val="50000"/>
                  </a:schemeClr>
                </a:solidFill>
              </a:rPr>
              <a:t> </a:t>
            </a:r>
            <a:r>
              <a:rPr lang="ru-RU" sz="1600" dirty="0" err="1">
                <a:solidFill>
                  <a:schemeClr val="accent1">
                    <a:lumMod val="50000"/>
                  </a:schemeClr>
                </a:solidFill>
              </a:rPr>
              <a:t>його</a:t>
            </a:r>
            <a:r>
              <a:rPr lang="ru-RU" sz="1600" dirty="0">
                <a:solidFill>
                  <a:schemeClr val="accent1">
                    <a:lumMod val="50000"/>
                  </a:schemeClr>
                </a:solidFill>
              </a:rPr>
              <a:t> </a:t>
            </a:r>
            <a:r>
              <a:rPr lang="ru-RU" sz="1600" dirty="0" err="1">
                <a:solidFill>
                  <a:schemeClr val="accent1">
                    <a:lumMod val="50000"/>
                  </a:schemeClr>
                </a:solidFill>
              </a:rPr>
              <a:t>творами</a:t>
            </a:r>
            <a:r>
              <a:rPr lang="ru-RU" sz="1600" dirty="0">
                <a:solidFill>
                  <a:schemeClr val="accent1">
                    <a:lumMod val="50000"/>
                  </a:schemeClr>
                </a:solidFill>
              </a:rPr>
              <a:t> є «</a:t>
            </a:r>
            <a:r>
              <a:rPr lang="ru-RU" sz="1600" dirty="0" err="1">
                <a:solidFill>
                  <a:schemeClr val="accent1">
                    <a:lumMod val="50000"/>
                  </a:schemeClr>
                </a:solidFill>
              </a:rPr>
              <a:t>Марія</a:t>
            </a:r>
            <a:r>
              <a:rPr lang="ru-RU" sz="1600" dirty="0">
                <a:solidFill>
                  <a:schemeClr val="accent1">
                    <a:lumMod val="50000"/>
                  </a:schemeClr>
                </a:solidFill>
              </a:rPr>
              <a:t> Стюарт», «</a:t>
            </a:r>
            <a:r>
              <a:rPr lang="ru-RU" sz="1600" dirty="0" err="1">
                <a:solidFill>
                  <a:schemeClr val="accent1">
                    <a:lumMod val="50000"/>
                  </a:schemeClr>
                </a:solidFill>
              </a:rPr>
              <a:t>орлеанська</a:t>
            </a:r>
            <a:r>
              <a:rPr lang="ru-RU" sz="1600" dirty="0">
                <a:solidFill>
                  <a:schemeClr val="accent1">
                    <a:lumMod val="50000"/>
                  </a:schemeClr>
                </a:solidFill>
              </a:rPr>
              <a:t> </a:t>
            </a:r>
            <a:r>
              <a:rPr lang="ru-RU" sz="1600" dirty="0" err="1">
                <a:solidFill>
                  <a:schemeClr val="accent1">
                    <a:lumMod val="50000"/>
                  </a:schemeClr>
                </a:solidFill>
              </a:rPr>
              <a:t>діва</a:t>
            </a:r>
            <a:r>
              <a:rPr lang="ru-RU" sz="1600" dirty="0">
                <a:solidFill>
                  <a:schemeClr val="accent1">
                    <a:lumMod val="50000"/>
                  </a:schemeClr>
                </a:solidFill>
              </a:rPr>
              <a:t>» (1801), «</a:t>
            </a:r>
            <a:r>
              <a:rPr lang="ru-RU" sz="1600" dirty="0" err="1">
                <a:solidFill>
                  <a:schemeClr val="accent1">
                    <a:lumMod val="50000"/>
                  </a:schemeClr>
                </a:solidFill>
              </a:rPr>
              <a:t>Вільгельм</a:t>
            </a:r>
            <a:r>
              <a:rPr lang="ru-RU" sz="1600" dirty="0">
                <a:solidFill>
                  <a:schemeClr val="accent1">
                    <a:lumMod val="50000"/>
                  </a:schemeClr>
                </a:solidFill>
              </a:rPr>
              <a:t> Телль» (1804). В </a:t>
            </a:r>
            <a:r>
              <a:rPr lang="ru-RU" sz="1600" dirty="0" err="1">
                <a:solidFill>
                  <a:schemeClr val="accent1">
                    <a:lumMod val="50000"/>
                  </a:schemeClr>
                </a:solidFill>
              </a:rPr>
              <a:t>останній</a:t>
            </a:r>
            <a:r>
              <a:rPr lang="ru-RU" sz="1600" dirty="0">
                <a:solidFill>
                  <a:schemeClr val="accent1">
                    <a:lumMod val="50000"/>
                  </a:schemeClr>
                </a:solidFill>
              </a:rPr>
              <a:t> </a:t>
            </a:r>
            <a:r>
              <a:rPr lang="ru-RU" sz="1600" dirty="0" err="1">
                <a:solidFill>
                  <a:schemeClr val="accent1">
                    <a:lumMod val="50000"/>
                  </a:schemeClr>
                </a:solidFill>
              </a:rPr>
              <a:t>роботі</a:t>
            </a:r>
            <a:r>
              <a:rPr lang="ru-RU" sz="1600" dirty="0">
                <a:solidFill>
                  <a:schemeClr val="accent1">
                    <a:lumMod val="50000"/>
                  </a:schemeClr>
                </a:solidFill>
              </a:rPr>
              <a:t> </a:t>
            </a:r>
            <a:r>
              <a:rPr lang="ru-RU" sz="1600" dirty="0" err="1">
                <a:solidFill>
                  <a:schemeClr val="accent1">
                    <a:lumMod val="50000"/>
                  </a:schemeClr>
                </a:solidFill>
              </a:rPr>
              <a:t>він</a:t>
            </a:r>
            <a:r>
              <a:rPr lang="ru-RU" sz="1600" dirty="0">
                <a:solidFill>
                  <a:schemeClr val="accent1">
                    <a:lumMod val="50000"/>
                  </a:schemeClr>
                </a:solidFill>
              </a:rPr>
              <a:t> </a:t>
            </a:r>
            <a:r>
              <a:rPr lang="ru-RU" sz="1600" dirty="0" err="1">
                <a:solidFill>
                  <a:schemeClr val="accent1">
                    <a:lumMod val="50000"/>
                  </a:schemeClr>
                </a:solidFill>
              </a:rPr>
              <a:t>поетизував</a:t>
            </a:r>
            <a:r>
              <a:rPr lang="ru-RU" sz="1600" dirty="0">
                <a:solidFill>
                  <a:schemeClr val="accent1">
                    <a:lumMod val="50000"/>
                  </a:schemeClr>
                </a:solidFill>
              </a:rPr>
              <a:t> </a:t>
            </a:r>
            <a:r>
              <a:rPr lang="ru-RU" sz="1600" dirty="0" err="1">
                <a:solidFill>
                  <a:schemeClr val="accent1">
                    <a:lumMod val="50000"/>
                  </a:schemeClr>
                </a:solidFill>
              </a:rPr>
              <a:t>боротьбу</a:t>
            </a:r>
            <a:r>
              <a:rPr lang="ru-RU" sz="1600" dirty="0">
                <a:solidFill>
                  <a:schemeClr val="accent1">
                    <a:lumMod val="50000"/>
                  </a:schemeClr>
                </a:solidFill>
              </a:rPr>
              <a:t> за </a:t>
            </a:r>
            <a:r>
              <a:rPr lang="ru-RU" sz="1600" dirty="0" err="1">
                <a:solidFill>
                  <a:schemeClr val="accent1">
                    <a:lumMod val="50000"/>
                  </a:schemeClr>
                </a:solidFill>
              </a:rPr>
              <a:t>національну</a:t>
            </a:r>
            <a:r>
              <a:rPr lang="ru-RU" sz="1600" dirty="0">
                <a:solidFill>
                  <a:schemeClr val="accent1">
                    <a:lumMod val="50000"/>
                  </a:schemeClr>
                </a:solidFill>
              </a:rPr>
              <a:t> </a:t>
            </a:r>
            <a:r>
              <a:rPr lang="ru-RU" sz="1600" dirty="0" err="1">
                <a:solidFill>
                  <a:schemeClr val="accent1">
                    <a:lumMod val="50000"/>
                  </a:schemeClr>
                </a:solidFill>
              </a:rPr>
              <a:t>незалежність</a:t>
            </a:r>
            <a:r>
              <a:rPr lang="ru-RU" sz="1600" dirty="0">
                <a:solidFill>
                  <a:schemeClr val="accent1">
                    <a:lumMod val="50000"/>
                  </a:schemeClr>
                </a:solidFill>
              </a:rPr>
              <a:t> і свободу </a:t>
            </a:r>
            <a:r>
              <a:rPr lang="ru-RU" sz="1600" dirty="0" err="1">
                <a:solidFill>
                  <a:schemeClr val="accent1">
                    <a:lumMod val="50000"/>
                  </a:schemeClr>
                </a:solidFill>
              </a:rPr>
              <a:t>особистості</a:t>
            </a:r>
            <a:r>
              <a:rPr lang="ru-RU" sz="1600" dirty="0">
                <a:solidFill>
                  <a:schemeClr val="accent1">
                    <a:lumMod val="50000"/>
                  </a:schemeClr>
                </a:solidFill>
              </a:rPr>
              <a:t>.</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348880"/>
            <a:ext cx="3456384" cy="4397971"/>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348880"/>
            <a:ext cx="3312368" cy="4320480"/>
          </a:xfrm>
        </p:spPr>
      </p:pic>
    </p:spTree>
    <p:extLst>
      <p:ext uri="{BB962C8B-B14F-4D97-AF65-F5344CB8AC3E}">
        <p14:creationId xmlns:p14="http://schemas.microsoft.com/office/powerpoint/2010/main" val="4202118275"/>
      </p:ext>
    </p:extLst>
  </p:cSld>
  <p:clrMapOvr>
    <a:masterClrMapping/>
  </p:clrMapOvr>
  <mc:AlternateContent xmlns:mc="http://schemas.openxmlformats.org/markup-compatibility/2006" xmlns:p14="http://schemas.microsoft.com/office/powerpoint/2010/main">
    <mc:Choice Requires="p14">
      <p:transition spd="slow" p14:dur="900" advClick="0" advTm="14000">
        <p14:warp dir="in"/>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S10190869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F86430-D2B7-4646-B588-53BED6C92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TS101908698</Template>
  <TotalTime>82</TotalTime>
  <Words>851</Words>
  <Application>Microsoft Office PowerPoint</Application>
  <PresentationFormat>Экран (4:3)</PresentationFormat>
  <Paragraphs>35</Paragraphs>
  <Slides>29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TS101908698</vt:lpstr>
      <vt:lpstr>Література і мистецтво</vt:lpstr>
      <vt:lpstr>Зміст:</vt:lpstr>
      <vt:lpstr>Філософія</vt:lpstr>
      <vt:lpstr>Презентация PowerPoint</vt:lpstr>
      <vt:lpstr>Презентация PowerPoint</vt:lpstr>
      <vt:lpstr>Презентация PowerPoint</vt:lpstr>
      <vt:lpstr>Література</vt:lpstr>
      <vt:lpstr>Йоган Вольфганг Гете (1749–1832) – німецький письменник, основоположник німецької літератури нового часу. Гете вивчав історію культури, природничі науки, вів наукові дослідження. Він заперечував революційне насильство. Сенс буття Гете вбачав у свободі людської особистості. Світове визнання письменникові приніс роман «Страждання молодого Вертера» (1774 р.). Філософські ідеї Гете виклав в трагедії «Фауст» (1808–1832 рр.), де автор втілив пошуки сенсу життя.</vt:lpstr>
      <vt:lpstr>Фрідріх Шіллер (1759–1805) – німецький поет, драматург і теоретик мистецтва Просвітництва. Він вірив у незворотність прогресу та необмежені можливості людини, у її розум, духовні та фізичні сили. Основними причинами перипетій Шіллер вважав зіткнення інтересів окремих особистостей. Відомими його творами є «Марія Стюарт», «орлеанська діва» (1801), «Вільгельм Телль» (1804). В останній роботі він поетизував боротьбу за національну незалежність і свободу особистості.</vt:lpstr>
      <vt:lpstr>Джордж Гордон Байрон (1788–1824) – англійський поет-романтик. У своїх творах він засуджував вузькі межі аристократичного життя. У працях «Манфред» (1817) і «Каїн» (1921) спостерігається гостре відчуття катастрофічності історичного та особистого буття, втрати ідеалів у сучасному суспільстві, загальність розчарування в дійсності. У працях «Бронзовий вік» (1823) і «Дон Жуан» (1819–1824) автор висловив протест проти зла світу, відстоювання прав особистості, який набуває іронічно-сатиричного і морального забарвлення.</vt:lpstr>
      <vt:lpstr>Олександр Пушкін (1799–1837) – основоположник російського реалізму. Відомими його роботами є: «Руслан і Людмила» (1820), «Євгеній Онєгін» (1823–1831), «Борис Годунов» (1824–1825), «Капітанська дочка» (1836). У своїх творах він визначав головні проблеми російської літератури ХІХ ст.: народ і влада, держава і особистість, роль особистості й народу в історії.</vt:lpstr>
      <vt:lpstr>Живопис</vt:lpstr>
      <vt:lpstr>Яскравим представником школи романтизму в мистецтві був французький живописець і графік Ежен Делакруа (1798–1863). Відомими його полотнами є: «Данте і Вергілій», «Битва під Пуатьє». </vt:lpstr>
      <vt:lpstr>Відомими німецькими живописцями були Каспар Давід Фрідріх і Ганс Тома.</vt:lpstr>
      <vt:lpstr>Серед британських пейзажистів виділялись Джон Констебл і Джозеф Тернер.</vt:lpstr>
      <vt:lpstr>Відомим російським художником був Карл Брюллов (1799–1852). Набули слави такі його картини: «Вірсавія» (1832), «Останній день Помпеї» (1830–1833). </vt:lpstr>
      <vt:lpstr>Ще одним російським художником був Ілля Рєпін (1844–1930). Відомими його є такі твори, як «Іван Грозний і син його Іван» (1885), «Запорожці пишуть листа турецькому султанові» (1878–1891).</vt:lpstr>
      <vt:lpstr>Імпресіонізм</vt:lpstr>
      <vt:lpstr>Імпресіонізм – напрям у мистецтві останньої третини ХІХ – початку ХХ ст., представники якого прагнули природно і неупереджено відображати реальний світ в його рухливості і мінливості, передати свої швидкоплинні враження. Відомими представниками цього напряму були французькі живописці Клод Мане (1840–1926) і Огюст Ренуар (1841–1919).</vt:lpstr>
      <vt:lpstr>Клод Мане. Тераса в Сент-Адрес.</vt:lpstr>
      <vt:lpstr>Музика</vt:lpstr>
      <vt:lpstr>Презентация PowerPoint</vt:lpstr>
      <vt:lpstr>Архітектура</vt:lpstr>
      <vt:lpstr>Протягом 1853–1870 рр. була проведена перебудова Парижа під керівництвом префекта Ж. Е. Османа та архітектора Ж. Алфана. Архітектори другої половини ХІХ ст. часто поєднували форми різноманітних стилів. Такий спосіб побудови архітектурних споруд дістав назву «еклектизм». Прикладом еклектизму є зведена в 1861–1874 рр. Шарлем Граньє будівля Опери в Парижі.</vt:lpstr>
      <vt:lpstr>Презентация PowerPoint</vt:lpstr>
      <vt:lpstr>В 1851 р. за проектом Д. Пакстона до першої Всесвітньої промислової виставки в Лондоні збудовано Кришталевий палац</vt:lpstr>
      <vt:lpstr>У 1889 р. французький інженер Гюстав Ейфель створив 300-метрову металеву вежу, яка дістала назву Ейфелевої вежі. </vt:lpstr>
      <vt:lpstr>28 жовтня 1886 р. в нью-йоркській гавані на острові Бедлов Айленд було встановлено статую Свободи. Її скульптором був Фредерік Бартольді (1834–1904).</vt:lpstr>
      <vt:lpstr>Над презентацією працювала: Петрушина Катерина </vt:lpstr>
    </vt:vector>
  </TitlesOfParts>
  <Company>UralSOFT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Література і мистецтво</dc:title>
  <dc:subject>Шаблон оформления</dc:subject>
  <dc:creator>user</dc:creator>
  <dc:description>Шаблон оформления
Корпорация Майкрософт</dc:description>
  <cp:lastModifiedBy>Admin</cp:lastModifiedBy>
  <cp:revision>9</cp:revision>
  <dcterms:created xsi:type="dcterms:W3CDTF">2014-05-04T17:14:14Z</dcterms:created>
  <dcterms:modified xsi:type="dcterms:W3CDTF">2015-02-06T14:54:20Z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TC019086989991</vt:lpwstr>
  </property>
</Properties>
</file>