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Vkontakte</c:v>
                </c:pt>
              </c:strCache>
            </c:strRef>
          </c:tx>
          <c:cat>
            <c:numRef>
              <c:f>Лист1!$A$2:$A$5</c:f>
              <c:numCache>
                <c:formatCode>#,##0"р.";[Red]\-#,##0"р."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 formatCode="General">
                  <c:v>2013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2.1</c:v>
                </c:pt>
                <c:pt idx="1">
                  <c:v>4.0999999999999996</c:v>
                </c:pt>
                <c:pt idx="2">
                  <c:v>3.7</c:v>
                </c:pt>
                <c:pt idx="3">
                  <c:v>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Odnoklassniki</c:v>
                </c:pt>
              </c:strCache>
            </c:strRef>
          </c:tx>
          <c:cat>
            <c:numRef>
              <c:f>Лист1!$A$2:$A$5</c:f>
              <c:numCache>
                <c:formatCode>#,##0"р.";[Red]\-#,##0"р."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 formatCode="General">
                  <c:v>2013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1.2</c:v>
                </c:pt>
                <c:pt idx="1">
                  <c:v>3.3</c:v>
                </c:pt>
                <c:pt idx="2">
                  <c:v>1.8</c:v>
                </c:pt>
                <c:pt idx="3">
                  <c:v>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Facebook</c:v>
                </c:pt>
              </c:strCache>
            </c:strRef>
          </c:tx>
          <c:cat>
            <c:numRef>
              <c:f>Лист1!$A$2:$A$5</c:f>
              <c:numCache>
                <c:formatCode>#,##0"р.";[Red]\-#,##0"р."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 formatCode="General">
                  <c:v>2013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11</c:v>
                </c:pt>
              </c:numCache>
            </c:numRef>
          </c:val>
        </c:ser>
        <c:shape val="box"/>
        <c:axId val="73201152"/>
        <c:axId val="73202688"/>
        <c:axId val="0"/>
      </c:bar3DChart>
      <c:catAx>
        <c:axId val="73201152"/>
        <c:scaling>
          <c:orientation val="minMax"/>
        </c:scaling>
        <c:axPos val="b"/>
        <c:numFmt formatCode="#,##0&quot;р.&quot;;[Red]\-#,##0&quot;р.&quot;" sourceLinked="1"/>
        <c:tickLblPos val="nextTo"/>
        <c:crossAx val="73202688"/>
        <c:crosses val="autoZero"/>
        <c:auto val="1"/>
        <c:lblAlgn val="ctr"/>
        <c:lblOffset val="100"/>
      </c:catAx>
      <c:valAx>
        <c:axId val="7320268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732011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0D4FD-75FB-446B-AA79-E9A8262443B7}" type="doc">
      <dgm:prSet loTypeId="urn:microsoft.com/office/officeart/2005/8/layout/radial5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038F30F-54B5-4F3C-8445-FFE8A80FC97C}">
      <dgm:prSet phldrT="[Текст]"/>
      <dgm:spPr/>
      <dgm:t>
        <a:bodyPr/>
        <a:lstStyle/>
        <a:p>
          <a:r>
            <a:rPr lang="uk-UA" dirty="0" err="1" smtClean="0"/>
            <a:t>Соц.мережа</a:t>
          </a:r>
          <a:endParaRPr lang="ru-RU" dirty="0"/>
        </a:p>
      </dgm:t>
    </dgm:pt>
    <dgm:pt modelId="{2372960A-8DDC-4112-9E54-C21744DB74B0}" type="parTrans" cxnId="{D322329E-BF29-459B-9188-D2A389D4AD0C}">
      <dgm:prSet/>
      <dgm:spPr/>
      <dgm:t>
        <a:bodyPr/>
        <a:lstStyle/>
        <a:p>
          <a:endParaRPr lang="ru-RU"/>
        </a:p>
      </dgm:t>
    </dgm:pt>
    <dgm:pt modelId="{8FCA5C4C-4513-41EA-BD1F-11871BA9A7D0}" type="sibTrans" cxnId="{D322329E-BF29-459B-9188-D2A389D4AD0C}">
      <dgm:prSet/>
      <dgm:spPr/>
      <dgm:t>
        <a:bodyPr/>
        <a:lstStyle/>
        <a:p>
          <a:endParaRPr lang="ru-RU"/>
        </a:p>
      </dgm:t>
    </dgm:pt>
    <dgm:pt modelId="{E334F875-1648-4605-984F-D1FF9D8F3F3C}">
      <dgm:prSet phldrT="[Текст]"/>
      <dgm:spPr/>
      <dgm:t>
        <a:bodyPr/>
        <a:lstStyle/>
        <a:p>
          <a:r>
            <a:rPr lang="uk-UA" dirty="0" smtClean="0"/>
            <a:t>Чат</a:t>
          </a:r>
          <a:endParaRPr lang="ru-RU" dirty="0"/>
        </a:p>
      </dgm:t>
    </dgm:pt>
    <dgm:pt modelId="{2D7EE6D2-C0EC-4204-904D-512A9896FC65}" type="parTrans" cxnId="{C2DCB290-E784-427B-9B2E-1F84AE2C6E6E}">
      <dgm:prSet/>
      <dgm:spPr/>
      <dgm:t>
        <a:bodyPr/>
        <a:lstStyle/>
        <a:p>
          <a:endParaRPr lang="ru-RU"/>
        </a:p>
      </dgm:t>
    </dgm:pt>
    <dgm:pt modelId="{260FE285-E935-432A-993B-8D64AAA310D2}" type="sibTrans" cxnId="{C2DCB290-E784-427B-9B2E-1F84AE2C6E6E}">
      <dgm:prSet/>
      <dgm:spPr/>
      <dgm:t>
        <a:bodyPr/>
        <a:lstStyle/>
        <a:p>
          <a:endParaRPr lang="ru-RU"/>
        </a:p>
      </dgm:t>
    </dgm:pt>
    <dgm:pt modelId="{DAC7E586-0951-4B27-B643-17F9E5E772C9}">
      <dgm:prSet phldrT="[Текст]"/>
      <dgm:spPr/>
      <dgm:t>
        <a:bodyPr/>
        <a:lstStyle/>
        <a:p>
          <a:r>
            <a:rPr lang="uk-UA" dirty="0" err="1" smtClean="0"/>
            <a:t>Блоги</a:t>
          </a:r>
          <a:endParaRPr lang="ru-RU" dirty="0"/>
        </a:p>
      </dgm:t>
    </dgm:pt>
    <dgm:pt modelId="{C425DA60-9175-4B33-9D33-5D2183029664}" type="parTrans" cxnId="{3DA21F2A-3185-49A9-B678-D622D1ACCE48}">
      <dgm:prSet/>
      <dgm:spPr/>
      <dgm:t>
        <a:bodyPr/>
        <a:lstStyle/>
        <a:p>
          <a:endParaRPr lang="ru-RU"/>
        </a:p>
      </dgm:t>
    </dgm:pt>
    <dgm:pt modelId="{2C6E6FB0-4FE5-40BE-9DE4-E7029964E9E9}" type="sibTrans" cxnId="{3DA21F2A-3185-49A9-B678-D622D1ACCE48}">
      <dgm:prSet/>
      <dgm:spPr/>
      <dgm:t>
        <a:bodyPr/>
        <a:lstStyle/>
        <a:p>
          <a:endParaRPr lang="ru-RU"/>
        </a:p>
      </dgm:t>
    </dgm:pt>
    <dgm:pt modelId="{CE11157D-C4F5-4ACF-B9E3-FB899160F482}">
      <dgm:prSet phldrT="[Текст]"/>
      <dgm:spPr/>
      <dgm:t>
        <a:bodyPr/>
        <a:lstStyle/>
        <a:p>
          <a:r>
            <a:rPr lang="uk-UA" dirty="0" smtClean="0"/>
            <a:t>Аудіо</a:t>
          </a:r>
          <a:endParaRPr lang="ru-RU" dirty="0"/>
        </a:p>
      </dgm:t>
    </dgm:pt>
    <dgm:pt modelId="{E12D46A5-00AF-421B-AEAE-EAF7F34B66A9}" type="parTrans" cxnId="{16EFFE89-5FC5-4E90-AA32-BB5DF4E9A5BB}">
      <dgm:prSet/>
      <dgm:spPr/>
      <dgm:t>
        <a:bodyPr/>
        <a:lstStyle/>
        <a:p>
          <a:endParaRPr lang="ru-RU"/>
        </a:p>
      </dgm:t>
    </dgm:pt>
    <dgm:pt modelId="{A5681603-4B45-473A-9902-E7E5E31C0A39}" type="sibTrans" cxnId="{16EFFE89-5FC5-4E90-AA32-BB5DF4E9A5BB}">
      <dgm:prSet/>
      <dgm:spPr/>
      <dgm:t>
        <a:bodyPr/>
        <a:lstStyle/>
        <a:p>
          <a:endParaRPr lang="ru-RU"/>
        </a:p>
      </dgm:t>
    </dgm:pt>
    <dgm:pt modelId="{021E282A-7455-43A6-9FE5-0A02FF391221}">
      <dgm:prSet phldrT="[Текст]"/>
      <dgm:spPr/>
      <dgm:t>
        <a:bodyPr/>
        <a:lstStyle/>
        <a:p>
          <a:r>
            <a:rPr lang="uk-UA" dirty="0" smtClean="0"/>
            <a:t>Відео</a:t>
          </a:r>
          <a:endParaRPr lang="ru-RU" dirty="0"/>
        </a:p>
      </dgm:t>
    </dgm:pt>
    <dgm:pt modelId="{A5D5B371-366A-449B-8DFF-5990851E60D0}" type="parTrans" cxnId="{F15CD5D4-ABE3-4EF2-92AD-8C017040329B}">
      <dgm:prSet/>
      <dgm:spPr/>
      <dgm:t>
        <a:bodyPr/>
        <a:lstStyle/>
        <a:p>
          <a:endParaRPr lang="ru-RU"/>
        </a:p>
      </dgm:t>
    </dgm:pt>
    <dgm:pt modelId="{ED766F15-FA7A-4E88-A2FA-0CBB54F3B0B6}" type="sibTrans" cxnId="{F15CD5D4-ABE3-4EF2-92AD-8C017040329B}">
      <dgm:prSet/>
      <dgm:spPr/>
      <dgm:t>
        <a:bodyPr/>
        <a:lstStyle/>
        <a:p>
          <a:endParaRPr lang="ru-RU"/>
        </a:p>
      </dgm:t>
    </dgm:pt>
    <dgm:pt modelId="{6BEEF3E5-AA9A-4448-B032-CC509D1A5BA4}">
      <dgm:prSet phldrT="[Текст]"/>
      <dgm:spPr/>
      <dgm:t>
        <a:bodyPr/>
        <a:lstStyle/>
        <a:p>
          <a:r>
            <a:rPr lang="uk-UA" dirty="0" smtClean="0"/>
            <a:t>зображення</a:t>
          </a:r>
          <a:endParaRPr lang="ru-RU" dirty="0"/>
        </a:p>
      </dgm:t>
    </dgm:pt>
    <dgm:pt modelId="{5B41D512-D5FA-4B75-BB90-D3F249347632}" type="parTrans" cxnId="{1DB73788-4543-46E6-8DE3-181807CF6AC3}">
      <dgm:prSet/>
      <dgm:spPr/>
      <dgm:t>
        <a:bodyPr/>
        <a:lstStyle/>
        <a:p>
          <a:endParaRPr lang="ru-RU"/>
        </a:p>
      </dgm:t>
    </dgm:pt>
    <dgm:pt modelId="{EC524ACE-55B2-46F0-A3AF-F1087409CB51}" type="sibTrans" cxnId="{1DB73788-4543-46E6-8DE3-181807CF6AC3}">
      <dgm:prSet/>
      <dgm:spPr/>
      <dgm:t>
        <a:bodyPr/>
        <a:lstStyle/>
        <a:p>
          <a:endParaRPr lang="ru-RU"/>
        </a:p>
      </dgm:t>
    </dgm:pt>
    <dgm:pt modelId="{05E9AEC0-730B-46F6-8FF0-8374EE8A1EA1}" type="pres">
      <dgm:prSet presAssocID="{32F0D4FD-75FB-446B-AA79-E9A8262443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6D1B0-3121-4EBF-8E66-9CB557E1C8DE}" type="pres">
      <dgm:prSet presAssocID="{1038F30F-54B5-4F3C-8445-FFE8A80FC97C}" presName="centerShape" presStyleLbl="node0" presStyleIdx="0" presStyleCnt="1" custScaleX="154662" custScaleY="115099"/>
      <dgm:spPr/>
      <dgm:t>
        <a:bodyPr/>
        <a:lstStyle/>
        <a:p>
          <a:endParaRPr lang="ru-RU"/>
        </a:p>
      </dgm:t>
    </dgm:pt>
    <dgm:pt modelId="{FCCFE182-FC69-4E4A-9261-687D1450D335}" type="pres">
      <dgm:prSet presAssocID="{2D7EE6D2-C0EC-4204-904D-512A9896FC65}" presName="parTrans" presStyleLbl="sibTrans2D1" presStyleIdx="0" presStyleCnt="5"/>
      <dgm:spPr/>
      <dgm:t>
        <a:bodyPr/>
        <a:lstStyle/>
        <a:p>
          <a:endParaRPr lang="ru-RU"/>
        </a:p>
      </dgm:t>
    </dgm:pt>
    <dgm:pt modelId="{209C64D2-B147-49C2-B857-FBBDFB85B203}" type="pres">
      <dgm:prSet presAssocID="{2D7EE6D2-C0EC-4204-904D-512A9896FC6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E139B31-4754-4062-B2A6-5DC9DCED7617}" type="pres">
      <dgm:prSet presAssocID="{E334F875-1648-4605-984F-D1FF9D8F3F3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53801-47FB-4E60-8E9C-7BD1EC83836F}" type="pres">
      <dgm:prSet presAssocID="{C425DA60-9175-4B33-9D33-5D2183029664}" presName="parTrans" presStyleLbl="sibTrans2D1" presStyleIdx="1" presStyleCnt="5"/>
      <dgm:spPr/>
      <dgm:t>
        <a:bodyPr/>
        <a:lstStyle/>
        <a:p>
          <a:endParaRPr lang="ru-RU"/>
        </a:p>
      </dgm:t>
    </dgm:pt>
    <dgm:pt modelId="{0F906840-C033-485A-B410-545B2D6E787A}" type="pres">
      <dgm:prSet presAssocID="{C425DA60-9175-4B33-9D33-5D218302966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4EB703A-BBBD-4617-AF88-6F7A563AB193}" type="pres">
      <dgm:prSet presAssocID="{DAC7E586-0951-4B27-B643-17F9E5E772C9}" presName="node" presStyleLbl="node1" presStyleIdx="1" presStyleCnt="5" custRadScaleRad="111445" custRadScaleInc="-7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15A05-1920-41F2-AA12-1EC039136873}" type="pres">
      <dgm:prSet presAssocID="{E12D46A5-00AF-421B-AEAE-EAF7F34B66A9}" presName="parTrans" presStyleLbl="sibTrans2D1" presStyleIdx="2" presStyleCnt="5"/>
      <dgm:spPr/>
      <dgm:t>
        <a:bodyPr/>
        <a:lstStyle/>
        <a:p>
          <a:endParaRPr lang="ru-RU"/>
        </a:p>
      </dgm:t>
    </dgm:pt>
    <dgm:pt modelId="{856EBB90-6755-462D-9936-A86ED99652DD}" type="pres">
      <dgm:prSet presAssocID="{E12D46A5-00AF-421B-AEAE-EAF7F34B66A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6D26961-FA23-41B1-B115-2AEC44A9615A}" type="pres">
      <dgm:prSet presAssocID="{CE11157D-C4F5-4ACF-B9E3-FB899160F482}" presName="node" presStyleLbl="node1" presStyleIdx="2" presStyleCnt="5" custRadScaleRad="110991" custRadScaleInc="-34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11C09-8C90-404E-B2CD-A88B7D739AC7}" type="pres">
      <dgm:prSet presAssocID="{A5D5B371-366A-449B-8DFF-5990851E60D0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0C4466E-FFF0-419F-BBC9-1A396D319ED3}" type="pres">
      <dgm:prSet presAssocID="{A5D5B371-366A-449B-8DFF-5990851E60D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F075F76-24F1-4C33-9798-8C77AC927C92}" type="pres">
      <dgm:prSet presAssocID="{021E282A-7455-43A6-9FE5-0A02FF391221}" presName="node" presStyleLbl="node1" presStyleIdx="3" presStyleCnt="5" custRadScaleRad="103055" custRadScaleInc="23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E1ADB-810F-4CCE-A53A-94BEC69606FC}" type="pres">
      <dgm:prSet presAssocID="{5B41D512-D5FA-4B75-BB90-D3F249347632}" presName="parTrans" presStyleLbl="sibTrans2D1" presStyleIdx="4" presStyleCnt="5"/>
      <dgm:spPr/>
      <dgm:t>
        <a:bodyPr/>
        <a:lstStyle/>
        <a:p>
          <a:endParaRPr lang="ru-RU"/>
        </a:p>
      </dgm:t>
    </dgm:pt>
    <dgm:pt modelId="{1A8EEB67-D68E-4B78-8D67-977D10D901D2}" type="pres">
      <dgm:prSet presAssocID="{5B41D512-D5FA-4B75-BB90-D3F249347632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AC168DE-C6AB-4FE6-A3D2-CA0B8DA5B4C8}" type="pres">
      <dgm:prSet presAssocID="{6BEEF3E5-AA9A-4448-B032-CC509D1A5BA4}" presName="node" presStyleLbl="node1" presStyleIdx="4" presStyleCnt="5" custRadScaleRad="107673" custRadScaleInc="5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E91B1C-1B22-48BF-9E85-D3B37FB69D66}" type="presOf" srcId="{1038F30F-54B5-4F3C-8445-FFE8A80FC97C}" destId="{8096D1B0-3121-4EBF-8E66-9CB557E1C8DE}" srcOrd="0" destOrd="0" presId="urn:microsoft.com/office/officeart/2005/8/layout/radial5"/>
    <dgm:cxn modelId="{0A9E87F1-1828-4852-BE6A-131495B1DB7C}" type="presOf" srcId="{E12D46A5-00AF-421B-AEAE-EAF7F34B66A9}" destId="{06615A05-1920-41F2-AA12-1EC039136873}" srcOrd="0" destOrd="0" presId="urn:microsoft.com/office/officeart/2005/8/layout/radial5"/>
    <dgm:cxn modelId="{7098D0F3-1999-41EB-81A9-FD6F2CDB43E4}" type="presOf" srcId="{E12D46A5-00AF-421B-AEAE-EAF7F34B66A9}" destId="{856EBB90-6755-462D-9936-A86ED99652DD}" srcOrd="1" destOrd="0" presId="urn:microsoft.com/office/officeart/2005/8/layout/radial5"/>
    <dgm:cxn modelId="{C2DCB290-E784-427B-9B2E-1F84AE2C6E6E}" srcId="{1038F30F-54B5-4F3C-8445-FFE8A80FC97C}" destId="{E334F875-1648-4605-984F-D1FF9D8F3F3C}" srcOrd="0" destOrd="0" parTransId="{2D7EE6D2-C0EC-4204-904D-512A9896FC65}" sibTransId="{260FE285-E935-432A-993B-8D64AAA310D2}"/>
    <dgm:cxn modelId="{9400B1DB-3744-4B2A-8775-C33B6A705718}" type="presOf" srcId="{CE11157D-C4F5-4ACF-B9E3-FB899160F482}" destId="{66D26961-FA23-41B1-B115-2AEC44A9615A}" srcOrd="0" destOrd="0" presId="urn:microsoft.com/office/officeart/2005/8/layout/radial5"/>
    <dgm:cxn modelId="{C425F149-F916-43F2-9542-0C6C2897B5D2}" type="presOf" srcId="{5B41D512-D5FA-4B75-BB90-D3F249347632}" destId="{75BE1ADB-810F-4CCE-A53A-94BEC69606FC}" srcOrd="0" destOrd="0" presId="urn:microsoft.com/office/officeart/2005/8/layout/radial5"/>
    <dgm:cxn modelId="{32863C0D-7165-4AF3-8E25-CE94DFC1A6D3}" type="presOf" srcId="{E334F875-1648-4605-984F-D1FF9D8F3F3C}" destId="{EE139B31-4754-4062-B2A6-5DC9DCED7617}" srcOrd="0" destOrd="0" presId="urn:microsoft.com/office/officeart/2005/8/layout/radial5"/>
    <dgm:cxn modelId="{D322329E-BF29-459B-9188-D2A389D4AD0C}" srcId="{32F0D4FD-75FB-446B-AA79-E9A8262443B7}" destId="{1038F30F-54B5-4F3C-8445-FFE8A80FC97C}" srcOrd="0" destOrd="0" parTransId="{2372960A-8DDC-4112-9E54-C21744DB74B0}" sibTransId="{8FCA5C4C-4513-41EA-BD1F-11871BA9A7D0}"/>
    <dgm:cxn modelId="{2468DBD6-279F-4719-B38F-60A245529DE7}" type="presOf" srcId="{2D7EE6D2-C0EC-4204-904D-512A9896FC65}" destId="{FCCFE182-FC69-4E4A-9261-687D1450D335}" srcOrd="0" destOrd="0" presId="urn:microsoft.com/office/officeart/2005/8/layout/radial5"/>
    <dgm:cxn modelId="{36B90293-42FF-44FF-B7A5-E3351F2EDA49}" type="presOf" srcId="{C425DA60-9175-4B33-9D33-5D2183029664}" destId="{8D853801-47FB-4E60-8E9C-7BD1EC83836F}" srcOrd="0" destOrd="0" presId="urn:microsoft.com/office/officeart/2005/8/layout/radial5"/>
    <dgm:cxn modelId="{1DB73788-4543-46E6-8DE3-181807CF6AC3}" srcId="{1038F30F-54B5-4F3C-8445-FFE8A80FC97C}" destId="{6BEEF3E5-AA9A-4448-B032-CC509D1A5BA4}" srcOrd="4" destOrd="0" parTransId="{5B41D512-D5FA-4B75-BB90-D3F249347632}" sibTransId="{EC524ACE-55B2-46F0-A3AF-F1087409CB51}"/>
    <dgm:cxn modelId="{96675E71-26F8-43B1-953B-BD0529FED687}" type="presOf" srcId="{2D7EE6D2-C0EC-4204-904D-512A9896FC65}" destId="{209C64D2-B147-49C2-B857-FBBDFB85B203}" srcOrd="1" destOrd="0" presId="urn:microsoft.com/office/officeart/2005/8/layout/radial5"/>
    <dgm:cxn modelId="{E26EB19D-7EF2-4D1A-8DC7-D395AA8AE3BB}" type="presOf" srcId="{6BEEF3E5-AA9A-4448-B032-CC509D1A5BA4}" destId="{AAC168DE-C6AB-4FE6-A3D2-CA0B8DA5B4C8}" srcOrd="0" destOrd="0" presId="urn:microsoft.com/office/officeart/2005/8/layout/radial5"/>
    <dgm:cxn modelId="{3DA21F2A-3185-49A9-B678-D622D1ACCE48}" srcId="{1038F30F-54B5-4F3C-8445-FFE8A80FC97C}" destId="{DAC7E586-0951-4B27-B643-17F9E5E772C9}" srcOrd="1" destOrd="0" parTransId="{C425DA60-9175-4B33-9D33-5D2183029664}" sibTransId="{2C6E6FB0-4FE5-40BE-9DE4-E7029964E9E9}"/>
    <dgm:cxn modelId="{0D661168-6022-4B34-A91E-35F49D85C4C0}" type="presOf" srcId="{5B41D512-D5FA-4B75-BB90-D3F249347632}" destId="{1A8EEB67-D68E-4B78-8D67-977D10D901D2}" srcOrd="1" destOrd="0" presId="urn:microsoft.com/office/officeart/2005/8/layout/radial5"/>
    <dgm:cxn modelId="{F15CD5D4-ABE3-4EF2-92AD-8C017040329B}" srcId="{1038F30F-54B5-4F3C-8445-FFE8A80FC97C}" destId="{021E282A-7455-43A6-9FE5-0A02FF391221}" srcOrd="3" destOrd="0" parTransId="{A5D5B371-366A-449B-8DFF-5990851E60D0}" sibTransId="{ED766F15-FA7A-4E88-A2FA-0CBB54F3B0B6}"/>
    <dgm:cxn modelId="{DB159E38-3169-4A30-8FDB-A4AA9CA2F5BC}" type="presOf" srcId="{32F0D4FD-75FB-446B-AA79-E9A8262443B7}" destId="{05E9AEC0-730B-46F6-8FF0-8374EE8A1EA1}" srcOrd="0" destOrd="0" presId="urn:microsoft.com/office/officeart/2005/8/layout/radial5"/>
    <dgm:cxn modelId="{532C09EC-7607-4FF1-8F12-2E4A951D2300}" type="presOf" srcId="{DAC7E586-0951-4B27-B643-17F9E5E772C9}" destId="{94EB703A-BBBD-4617-AF88-6F7A563AB193}" srcOrd="0" destOrd="0" presId="urn:microsoft.com/office/officeart/2005/8/layout/radial5"/>
    <dgm:cxn modelId="{471BF322-17E5-4A0E-B3DA-73D0886D8D8E}" type="presOf" srcId="{021E282A-7455-43A6-9FE5-0A02FF391221}" destId="{8F075F76-24F1-4C33-9798-8C77AC927C92}" srcOrd="0" destOrd="0" presId="urn:microsoft.com/office/officeart/2005/8/layout/radial5"/>
    <dgm:cxn modelId="{16EFFE89-5FC5-4E90-AA32-BB5DF4E9A5BB}" srcId="{1038F30F-54B5-4F3C-8445-FFE8A80FC97C}" destId="{CE11157D-C4F5-4ACF-B9E3-FB899160F482}" srcOrd="2" destOrd="0" parTransId="{E12D46A5-00AF-421B-AEAE-EAF7F34B66A9}" sibTransId="{A5681603-4B45-473A-9902-E7E5E31C0A39}"/>
    <dgm:cxn modelId="{AE49CA94-C60C-45CC-878E-7BC23C677645}" type="presOf" srcId="{A5D5B371-366A-449B-8DFF-5990851E60D0}" destId="{D1A11C09-8C90-404E-B2CD-A88B7D739AC7}" srcOrd="0" destOrd="0" presId="urn:microsoft.com/office/officeart/2005/8/layout/radial5"/>
    <dgm:cxn modelId="{FBCE23F5-EE2E-4C26-9FE5-951B4E90122B}" type="presOf" srcId="{C425DA60-9175-4B33-9D33-5D2183029664}" destId="{0F906840-C033-485A-B410-545B2D6E787A}" srcOrd="1" destOrd="0" presId="urn:microsoft.com/office/officeart/2005/8/layout/radial5"/>
    <dgm:cxn modelId="{296CD6B1-517E-4255-98F8-01525808CD12}" type="presOf" srcId="{A5D5B371-366A-449B-8DFF-5990851E60D0}" destId="{30C4466E-FFF0-419F-BBC9-1A396D319ED3}" srcOrd="1" destOrd="0" presId="urn:microsoft.com/office/officeart/2005/8/layout/radial5"/>
    <dgm:cxn modelId="{4F6E046F-3C3D-49D8-9482-E14E745A6595}" type="presParOf" srcId="{05E9AEC0-730B-46F6-8FF0-8374EE8A1EA1}" destId="{8096D1B0-3121-4EBF-8E66-9CB557E1C8DE}" srcOrd="0" destOrd="0" presId="urn:microsoft.com/office/officeart/2005/8/layout/radial5"/>
    <dgm:cxn modelId="{BC797B37-C68F-47D3-AD95-7C759A84CF2A}" type="presParOf" srcId="{05E9AEC0-730B-46F6-8FF0-8374EE8A1EA1}" destId="{FCCFE182-FC69-4E4A-9261-687D1450D335}" srcOrd="1" destOrd="0" presId="urn:microsoft.com/office/officeart/2005/8/layout/radial5"/>
    <dgm:cxn modelId="{59762F04-048C-43AD-B270-CD16312800BD}" type="presParOf" srcId="{FCCFE182-FC69-4E4A-9261-687D1450D335}" destId="{209C64D2-B147-49C2-B857-FBBDFB85B203}" srcOrd="0" destOrd="0" presId="urn:microsoft.com/office/officeart/2005/8/layout/radial5"/>
    <dgm:cxn modelId="{35E3CDF8-5A11-4D28-A228-36A06171226E}" type="presParOf" srcId="{05E9AEC0-730B-46F6-8FF0-8374EE8A1EA1}" destId="{EE139B31-4754-4062-B2A6-5DC9DCED7617}" srcOrd="2" destOrd="0" presId="urn:microsoft.com/office/officeart/2005/8/layout/radial5"/>
    <dgm:cxn modelId="{24AA3DC5-2CD1-454D-BD76-10CEB05FC654}" type="presParOf" srcId="{05E9AEC0-730B-46F6-8FF0-8374EE8A1EA1}" destId="{8D853801-47FB-4E60-8E9C-7BD1EC83836F}" srcOrd="3" destOrd="0" presId="urn:microsoft.com/office/officeart/2005/8/layout/radial5"/>
    <dgm:cxn modelId="{7FBBB249-CB0D-4105-B6EC-E1B156983E60}" type="presParOf" srcId="{8D853801-47FB-4E60-8E9C-7BD1EC83836F}" destId="{0F906840-C033-485A-B410-545B2D6E787A}" srcOrd="0" destOrd="0" presId="urn:microsoft.com/office/officeart/2005/8/layout/radial5"/>
    <dgm:cxn modelId="{0F41462E-9C34-446D-8D11-4AD677F4C093}" type="presParOf" srcId="{05E9AEC0-730B-46F6-8FF0-8374EE8A1EA1}" destId="{94EB703A-BBBD-4617-AF88-6F7A563AB193}" srcOrd="4" destOrd="0" presId="urn:microsoft.com/office/officeart/2005/8/layout/radial5"/>
    <dgm:cxn modelId="{2CF346FB-4A98-4398-824F-75320BB299A5}" type="presParOf" srcId="{05E9AEC0-730B-46F6-8FF0-8374EE8A1EA1}" destId="{06615A05-1920-41F2-AA12-1EC039136873}" srcOrd="5" destOrd="0" presId="urn:microsoft.com/office/officeart/2005/8/layout/radial5"/>
    <dgm:cxn modelId="{A57B5925-2887-4AA7-A312-3BD35CFC50F3}" type="presParOf" srcId="{06615A05-1920-41F2-AA12-1EC039136873}" destId="{856EBB90-6755-462D-9936-A86ED99652DD}" srcOrd="0" destOrd="0" presId="urn:microsoft.com/office/officeart/2005/8/layout/radial5"/>
    <dgm:cxn modelId="{A5DD9BA3-07A3-44C7-A697-B3096B5BFFDD}" type="presParOf" srcId="{05E9AEC0-730B-46F6-8FF0-8374EE8A1EA1}" destId="{66D26961-FA23-41B1-B115-2AEC44A9615A}" srcOrd="6" destOrd="0" presId="urn:microsoft.com/office/officeart/2005/8/layout/radial5"/>
    <dgm:cxn modelId="{F637012A-7F64-425F-888F-8B8FFB95A43C}" type="presParOf" srcId="{05E9AEC0-730B-46F6-8FF0-8374EE8A1EA1}" destId="{D1A11C09-8C90-404E-B2CD-A88B7D739AC7}" srcOrd="7" destOrd="0" presId="urn:microsoft.com/office/officeart/2005/8/layout/radial5"/>
    <dgm:cxn modelId="{C64D119C-6D0E-40A9-AC46-3D2FF026987A}" type="presParOf" srcId="{D1A11C09-8C90-404E-B2CD-A88B7D739AC7}" destId="{30C4466E-FFF0-419F-BBC9-1A396D319ED3}" srcOrd="0" destOrd="0" presId="urn:microsoft.com/office/officeart/2005/8/layout/radial5"/>
    <dgm:cxn modelId="{4F6AA17E-5653-476B-AECC-640DC4018269}" type="presParOf" srcId="{05E9AEC0-730B-46F6-8FF0-8374EE8A1EA1}" destId="{8F075F76-24F1-4C33-9798-8C77AC927C92}" srcOrd="8" destOrd="0" presId="urn:microsoft.com/office/officeart/2005/8/layout/radial5"/>
    <dgm:cxn modelId="{7261314A-4B48-4459-9252-9B0023971765}" type="presParOf" srcId="{05E9AEC0-730B-46F6-8FF0-8374EE8A1EA1}" destId="{75BE1ADB-810F-4CCE-A53A-94BEC69606FC}" srcOrd="9" destOrd="0" presId="urn:microsoft.com/office/officeart/2005/8/layout/radial5"/>
    <dgm:cxn modelId="{049E0125-238F-4637-B9E7-2A91B5B2F9CF}" type="presParOf" srcId="{75BE1ADB-810F-4CCE-A53A-94BEC69606FC}" destId="{1A8EEB67-D68E-4B78-8D67-977D10D901D2}" srcOrd="0" destOrd="0" presId="urn:microsoft.com/office/officeart/2005/8/layout/radial5"/>
    <dgm:cxn modelId="{B09B09A7-9D37-47FF-A51A-0B53A4DC593B}" type="presParOf" srcId="{05E9AEC0-730B-46F6-8FF0-8374EE8A1EA1}" destId="{AAC168DE-C6AB-4FE6-A3D2-CA0B8DA5B4C8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4D96DA5-7FD0-4DBC-83E3-D9730B604D2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D110C07-E8CA-4EC8-B5A5-26955A287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6DA5-7FD0-4DBC-83E3-D9730B604D2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0C07-E8CA-4EC8-B5A5-26955A287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6DA5-7FD0-4DBC-83E3-D9730B604D2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0C07-E8CA-4EC8-B5A5-26955A287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D96DA5-7FD0-4DBC-83E3-D9730B604D2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110C07-E8CA-4EC8-B5A5-26955A287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4D96DA5-7FD0-4DBC-83E3-D9730B604D2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D110C07-E8CA-4EC8-B5A5-26955A287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6DA5-7FD0-4DBC-83E3-D9730B604D2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0C07-E8CA-4EC8-B5A5-26955A287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6DA5-7FD0-4DBC-83E3-D9730B604D2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0C07-E8CA-4EC8-B5A5-26955A287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D96DA5-7FD0-4DBC-83E3-D9730B604D2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110C07-E8CA-4EC8-B5A5-26955A287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6DA5-7FD0-4DBC-83E3-D9730B604D2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0C07-E8CA-4EC8-B5A5-26955A287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D96DA5-7FD0-4DBC-83E3-D9730B604D2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110C07-E8CA-4EC8-B5A5-26955A287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D96DA5-7FD0-4DBC-83E3-D9730B604D2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110C07-E8CA-4EC8-B5A5-26955A287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D96DA5-7FD0-4DBC-83E3-D9730B604D2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110C07-E8CA-4EC8-B5A5-26955A287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8715404" cy="1894362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chemeClr val="accent1">
                    <a:lumMod val="50000"/>
                  </a:schemeClr>
                </a:solidFill>
              </a:rPr>
              <a:t>соціальні мережі</a:t>
            </a:r>
            <a:r>
              <a:rPr lang="uk-UA" sz="7200" dirty="0" smtClean="0"/>
              <a:t/>
            </a:r>
            <a:br>
              <a:rPr lang="uk-UA" sz="7200" dirty="0" smtClean="0"/>
            </a:br>
            <a: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  <a:t>чи потрібні вони?</a:t>
            </a:r>
            <a:endParaRPr lang="ru-RU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1800" y="5486400"/>
            <a:ext cx="6172200" cy="1371600"/>
          </a:xfrm>
        </p:spPr>
        <p:txBody>
          <a:bodyPr/>
          <a:lstStyle/>
          <a:p>
            <a:pPr algn="r"/>
            <a:r>
              <a:rPr lang="uk-UA" dirty="0" smtClean="0"/>
              <a:t>           Виконала:             </a:t>
            </a:r>
          </a:p>
          <a:p>
            <a:pPr algn="r"/>
            <a:r>
              <a:rPr lang="uk-UA" dirty="0" smtClean="0"/>
              <a:t>Учениця </a:t>
            </a:r>
            <a:r>
              <a:rPr lang="uk-UA" dirty="0" err="1" smtClean="0"/>
              <a:t>10-ФМ</a:t>
            </a:r>
            <a:r>
              <a:rPr lang="uk-UA" dirty="0" smtClean="0"/>
              <a:t> класу </a:t>
            </a:r>
          </a:p>
          <a:p>
            <a:pPr algn="r"/>
            <a:r>
              <a:rPr lang="uk-UA" dirty="0" err="1" smtClean="0"/>
              <a:t>Сосєдка</a:t>
            </a:r>
            <a:r>
              <a:rPr lang="uk-UA" dirty="0" smtClean="0"/>
              <a:t> Катерина</a:t>
            </a:r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3714744" cy="521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71802" y="1928802"/>
            <a:ext cx="5872153" cy="16761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Дякую за увагу!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785794"/>
            <a:ext cx="6655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Соціальна мережа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-357222" y="0"/>
          <a:ext cx="950122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Статистика популярності соціальних мереж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738450" cy="219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214554"/>
            <a:ext cx="5286412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мережі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людина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постати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ким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завгодно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дає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можливість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експериментувати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зі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своєю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особистістю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створювати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свій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індивідуальний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образ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відповідно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своїх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бажань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 rot="180255">
            <a:off x="4786279" y="3677208"/>
            <a:ext cx="4093795" cy="283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43688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071546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714488"/>
            <a:ext cx="2837122" cy="180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Що ми отримуємо від соціальних мереж?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00174"/>
            <a:ext cx="47863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цікаві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знайомства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 однодумців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розширюємо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кругозір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збагачуємося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знаннями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000504"/>
            <a:ext cx="3776788" cy="264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429132"/>
            <a:ext cx="3524254" cy="219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889893"/>
            <a:ext cx="2762256" cy="196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Соціальні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мережі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Україні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873752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Кожний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другий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користувач – </a:t>
            </a:r>
            <a:r>
              <a:rPr lang="uk-UA" i="1" dirty="0" err="1" smtClean="0">
                <a:solidFill>
                  <a:schemeClr val="accent3">
                    <a:lumMod val="75000"/>
                  </a:schemeClr>
                </a:solidFill>
              </a:rPr>
              <a:t>Вконтакте</a:t>
            </a:r>
            <a:endParaRPr lang="uk-UA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uk-UA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uk-UA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uk-UA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uk-UA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Кожний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третій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користувач-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i="1" dirty="0" err="1" smtClean="0">
                <a:solidFill>
                  <a:schemeClr val="accent3">
                    <a:lumMod val="75000"/>
                  </a:schemeClr>
                </a:solidFill>
              </a:rPr>
              <a:t>Одноклассники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b="5532"/>
          <a:stretch>
            <a:fillRect/>
          </a:stretch>
        </p:blipFill>
        <p:spPr bwMode="auto">
          <a:xfrm>
            <a:off x="5572115" y="3198779"/>
            <a:ext cx="3571885" cy="365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b="11825"/>
          <a:stretch>
            <a:fillRect/>
          </a:stretch>
        </p:blipFill>
        <p:spPr bwMode="auto">
          <a:xfrm>
            <a:off x="5715008" y="1571612"/>
            <a:ext cx="24241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 t="21875" b="6250"/>
          <a:stretch>
            <a:fillRect/>
          </a:stretch>
        </p:blipFill>
        <p:spPr bwMode="auto">
          <a:xfrm>
            <a:off x="714348" y="2428868"/>
            <a:ext cx="400049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Зіркові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користувачі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В.Жириновський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Т.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Канделакі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А. Чехова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Д. Білан</a:t>
            </a:r>
          </a:p>
          <a:p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Тіматі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В.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Боня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Сєрьога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С.Жуков</a:t>
            </a:r>
          </a:p>
          <a:p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Guf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0"/>
            <a:ext cx="1905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952875"/>
            <a:ext cx="1905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0"/>
            <a:ext cx="1905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7054" y="1714488"/>
            <a:ext cx="2166946" cy="216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200024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1285860"/>
            <a:ext cx="1895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400050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3714752"/>
            <a:ext cx="190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8992" y="4000500"/>
            <a:ext cx="1447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996" y="2643182"/>
            <a:ext cx="3148004" cy="18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64794">
            <a:off x="106475" y="162635"/>
            <a:ext cx="269394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 rot="608633">
            <a:off x="5166823" y="4345593"/>
            <a:ext cx="3572037" cy="22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00100" y="1000108"/>
            <a:ext cx="64587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Спілкуйтеся в режимі </a:t>
            </a:r>
            <a:r>
              <a:rPr lang="uk-U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ОФ-ЛАЙН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88442">
            <a:off x="309389" y="2949240"/>
            <a:ext cx="2309802" cy="145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2401">
            <a:off x="2957344" y="3312649"/>
            <a:ext cx="2270945" cy="145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05087">
            <a:off x="6928752" y="327285"/>
            <a:ext cx="2000242" cy="132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4786322"/>
            <a:ext cx="2835841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81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81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81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81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81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290</TotalTime>
  <Words>104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соціальні мережі чи потрібні вони?</vt:lpstr>
      <vt:lpstr>Слайд 2</vt:lpstr>
      <vt:lpstr>Слайд 3</vt:lpstr>
      <vt:lpstr>Статистика популярності соціальних мереж</vt:lpstr>
      <vt:lpstr>в мережі людина може постати ким завгодно, що дає можливість експериментувати зі своєю особистістю і створювати свій індивідуальний образ відповідно до своїх бажань.  </vt:lpstr>
      <vt:lpstr>Що ми отримуємо від соціальних мереж?</vt:lpstr>
      <vt:lpstr>Соціальні мережі в Україні</vt:lpstr>
      <vt:lpstr>«Зіркові» користувачі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28</cp:revision>
  <dcterms:created xsi:type="dcterms:W3CDTF">2013-12-01T11:23:28Z</dcterms:created>
  <dcterms:modified xsi:type="dcterms:W3CDTF">2013-12-01T17:06:47Z</dcterms:modified>
</cp:coreProperties>
</file>