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979"/>
    <a:srgbClr val="E8C5B2"/>
    <a:srgbClr val="F1C7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F1907-EB62-42C8-B231-D509C24600C2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9C3D2-59FC-4C39-A351-14F984D406F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C3D2-59FC-4C39-A351-14F984D406FA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121848-B2B4-4DD1-951B-1DDB2D428451}" type="datetimeFigureOut">
              <a:rPr lang="ru-RU" smtClean="0"/>
              <a:t>16.02.2013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1000108"/>
            <a:ext cx="34302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Федір Тютчев</a:t>
            </a:r>
            <a:endParaRPr lang="uk-UA" sz="72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28596" y="642918"/>
            <a:ext cx="4613376" cy="5572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5074" y="500063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Підготувала</a:t>
            </a:r>
          </a:p>
          <a:p>
            <a:pPr algn="r"/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учениця 10-А класу</a:t>
            </a:r>
          </a:p>
          <a:p>
            <a:pPr algn="r"/>
            <a:r>
              <a:rPr lang="uk-UA" b="1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Кошина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 Анна</a:t>
            </a:r>
            <a:endParaRPr lang="uk-UA" b="1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285860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Слід зазначити, що під час свого «мюнхенського» життя Тютчев не був відомий як поет. Справжній дебют поета відбувся у 1836 році: поетичний зошит Тютчева, переданий з Німеччини, потрапив до Пушкіна, який, сприйнявши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тютчевські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вірші з «подивом і захопленням», надрукував їх у третьому номері свого журналу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(усього — 16 поезій під назвою «Вірші, надіслані з Німеччини»). У наступному, четвертому, номері додалося ще 8 віршів. Поезія Тютчева продовжувала друкуватися в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вже після трагічної смерті Пушкіна аж до 1840 року.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571900" cy="4788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1825 р.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Особисте життя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4857099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12858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У 1826 р. Тютчев одружився з Е.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Петерсон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потім захопився А.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Лерхенфельд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(їй він присвятив кілька віршів, серед яких — відомий романс «Я вас зустрів —і все минуле...»). Роман з Е.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Денберг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виявився настільки скандальним, що Тютчева перевели із Мюнхена у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Турин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571744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Тютчев важко пережив смерть дружини (1838), проте незабаром одружився з </a:t>
            </a:r>
            <a:r>
              <a:rPr lang="uk-UA" sz="2000" dirty="0" err="1">
                <a:solidFill>
                  <a:srgbClr val="EAEBDE">
                    <a:lumMod val="10000"/>
                  </a:srgbClr>
                </a:solidFill>
              </a:rPr>
              <a:t>Денберг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, самовільно виїхавши для вінчання у Швейцарію. За це його звільнили з дипломатичної служби і позбавили звання камергера.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Мюнхен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357166"/>
            <a:ext cx="4151091" cy="52200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443" y="357166"/>
            <a:ext cx="3895523" cy="5220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Елеонора Тютчева, 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перша дружина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Ернестина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 Тютчева, 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перша дружина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285860"/>
            <a:ext cx="50720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В 1844 р. Тютчев повернувся у Росію. З 1843 р. виступав зі статтями панславістського спрямування «Росія і Німеччина», «Росія і Революція», «Папство і римське питання», працював над книгою «Росія і Захід». Він вважав, що російське царство повинно простягатися «від Нілу до Неви, від Ельби до Китаю».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Політичні погляди Тютчева були прихильно зустрінуті імператором Миколою І. Автору повернули звання камергера, у 1848 р. він отримав посаду у міністерстві іноземних справ у Петербурзі, у 1858 р. його призначили головою Комітету іноземної цензури. У Петербурзі Тютчев одразу ж став помітною постаттю суспільного життя.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Повернення до Росії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1850 – 1851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р.р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958" t="9000" r="3034" b="5499"/>
          <a:stretch>
            <a:fillRect/>
          </a:stretch>
        </p:blipFill>
        <p:spPr bwMode="auto">
          <a:xfrm>
            <a:off x="5500694" y="1285860"/>
            <a:ext cx="3357586" cy="40719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1285860"/>
            <a:ext cx="55721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Сучасники відзначали блискучий розум Тютчева, почуття гумору, талант співрозмовника. Його епіграми, жарти й афоризми були надзвичайно популярними. У 1850 р. 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була опублікована стаття М. Некрасова, в якій він зарахував вірші Тютчева до найяскравіших явищ у російській поезії та поставив Тютчева в один ряд з О. Пушкіним і М. Лермонтовим. У 1854 р. у додатку до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були опубліковані 92 вірші Тютчева, а потім видана його перша поетична збірка (1854) під редакцією І. Тургенєва. Л. Толстой називав Тютчева «одним із тих нещасних людей, які значно вищі за натовп, у якому живуть, і тому завжди самотні».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Визнання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598862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Микола Некрасов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9024"/>
            <a:ext cx="3071834" cy="4510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071546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Поезія Тютчева означувалася дослідниками як філософська лірика, в якій, за висловом Тургенєва, думка «ніколи не постає перед читачем оголеною і відстороненою, але завжди зливається з образом, взятим зі світу душі чи природи, просікається ним, і проникає у нього нероздільно і нерозривно». Повною мірою ця особливість його лірики виявилася у віршах «Видиво» (1829), «День і ніч» (1839) та ін.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Слов'янофільські погляди Тютчева продовжували зміцнюватися, хоча після поразки Росії у Кримській війні він почав бачити завдання слов'янофільства не в політичному, а в духовному єднанні. Суть свого розуміння Росії поет висловив у вірші «Умом Росії не збагнуть...» («Умом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Россию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не понять...», 1866):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Умом Россию не понять,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Аршином общим не измерить: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У ней особенная стать —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В Россию можно только верить.</a:t>
            </a:r>
            <a:endParaRPr lang="uk-UA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Та поміж тим його погляди, його спосіб життя були європейськими: він був світською людиною, не любив сільського життя, не надавав великої ваги православним обрядам.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Поезія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303083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Як і все своє життя, у зрілі роки Тютчев був пристрасною людиною. У 1850 р., уже одружений, батько сімейства, він закохався у 24-річну Олену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котра була майже ровесницею його доньок. Публічний зв'язок між ними, упродовж якого Тютчев не залишав сім'ю, тривав 14 років, у них народилося троє дітей. Суспільство сприйняло це як скандал, від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відрікся батько, її викреслили зі світського життя. Усе це спричинило у неї важкий нервовий розлад, а у 1864 р. вона померла від туберкульозу.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Особисте життя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714876" y="1142984"/>
            <a:ext cx="4001427" cy="49939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61436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Олена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Денисьева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214984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Вражений смертю коханої жінки, Тютчев створив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денисьєвський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цикл» — вершину інтимної лірики. До нього ввійшли вірші «О, як же ми убивчо любим...» («О,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как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убийственно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мы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любим...», 1851), «Я очі знав, — о, що за очі!..» («Я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очи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знал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— о,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эти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очи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!..», 1852), «Остання любов» («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Последняя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любовь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», 1851—1854), «Напередодні річниці 4серпня 1865р.»(«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Накануне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годовщины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4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августа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1865 г.», 1865). Кохання, оспіване у цих віршах як найвище, дане людині Богом, як «і блаженство, і безнадія», стало для поета символом людського життя загалом — страждань і захоплення, надії і відчаю, минущості того єдиного, що доступне людині, — земного щастя. 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денисьєвському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циклі» любов постає як «фатальний поєдинок» двох сердець.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Поезія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3372" y="1214984"/>
            <a:ext cx="4714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Після смерті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у якій він звинувачував себе, Тютчев поїхав до сім'ї за кордон. Рік провів у Женеві та Ніцці, але, повернувшись у Росію (1865), йому довелося пережити смерть двох дітей від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потім — матері.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За цими трагедіями були й інші — смерть ще одного сина, єдиного брата, доньки. Жах перед невмолимою смертю звучить у вірші «Мій брате, мій супутник у житті...» («Брат,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столько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лет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сопутствовавший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мне...», 1870), у рядках якого поет передчуває свою «фатальну чергу».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Помер Тютчев у Царському Селі 15 липня 1873 р.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Останні 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b="5592"/>
          <a:stretch>
            <a:fillRect/>
          </a:stretch>
        </p:blipFill>
        <p:spPr bwMode="auto">
          <a:xfrm>
            <a:off x="500034" y="1285860"/>
            <a:ext cx="3574023" cy="49673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628652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Могила Ф.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8188" r="7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7430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7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Дякую за увагу!</a:t>
            </a:r>
            <a:endParaRPr lang="uk-UA" sz="7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857232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</a:rPr>
              <a:t>Федір Іванович Тютчев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(*23 листопада (5 грудня) 1803 — †15 (27) липня 1873) — російський поет, дипломат.</a:t>
            </a:r>
            <a:endParaRPr lang="uk-UA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7620" y="714356"/>
            <a:ext cx="4792181" cy="535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91181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Тютчев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народився у садибі </a:t>
            </a:r>
            <a:r>
              <a:rPr lang="uk-UA" sz="2000" dirty="0" err="1">
                <a:solidFill>
                  <a:schemeClr val="tx2">
                    <a:lumMod val="10000"/>
                  </a:schemeClr>
                </a:solidFill>
              </a:rPr>
              <a:t>Овстуг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 Брянського повіту Орловської губернії у давній дворянській родині. Його дитинство минуло в садибі </a:t>
            </a:r>
            <a:r>
              <a:rPr lang="uk-UA" sz="2000" dirty="0" err="1">
                <a:solidFill>
                  <a:schemeClr val="tx2">
                    <a:lumMod val="10000"/>
                  </a:schemeClr>
                </a:solidFill>
              </a:rPr>
              <a:t>Овстузі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, у Москві та підмосковному маєтку Троїцьке. У сім'ї панував патріархальний поміщицький побут.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92198"/>
            <a:ext cx="4786346" cy="31889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Музей-садиба Ф.І.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3071834" cy="3194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86380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Герб сім'ї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14422"/>
            <a:ext cx="4643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Тютчев, рано виявивши нахили до навчання, здобув добру домашню освіту. Його вихователем був поет і перекладач С. Раїч, котрий познайомив Тютчева з творами античності та класичної італійської літератури. У 12 років майбутній поет під керівництвом свого вчителя перекладав Горація і писав, наслідуючи його, оди. За оду «На новий 1816рік» у 1818 р. був удостоєний звання співробітника Товариства любителів російської словесності. У «Працях» Товариства у 1819 р. був уперше опублікований його твір — вільний переспів «Послання» Горація до Мецената.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613150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Семен Раїч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571880" cy="47625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039" y="428604"/>
            <a:ext cx="4124085" cy="5429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5164" y="428603"/>
            <a:ext cx="4261678" cy="5428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Іван Тютчев, батько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Катерина Тютчева, батько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1442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	Восени 1819 року Тютчев вступає на словесне відділення Московського університету, де вивчає теорію та історію мистецтв. У цей час він багато читає і бере досить активну участь у літературному університетському житті.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5133721" cy="33561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643182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	За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роки навчання зблизився з М. 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Погоді-ним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, В. Одоєвським. У той час почали </a:t>
            </a:r>
            <a:r>
              <a:rPr lang="uk-UA" sz="2000" dirty="0" err="1" smtClean="0">
                <a:solidFill>
                  <a:srgbClr val="EAEBDE">
                    <a:lumMod val="10000"/>
                  </a:srgbClr>
                </a:solidFill>
              </a:rPr>
              <a:t>формува-тися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його </a:t>
            </a:r>
            <a:r>
              <a:rPr lang="uk-UA" sz="2000" dirty="0" err="1" smtClean="0">
                <a:solidFill>
                  <a:srgbClr val="EAEBDE">
                    <a:lumMod val="10000"/>
                  </a:srgbClr>
                </a:solidFill>
              </a:rPr>
              <a:t>слов'яно-фільські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нахили. Будучи студентом, Тютчев писав і вірші. </a:t>
            </a:r>
            <a:endParaRPr lang="uk-UA" sz="2000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Московський університет у 1820р.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48" y="1428736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Після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закінчення університету у 1821 році Тютчев вирушив до Петербурга, де завдяки протекції впливових родичів став позаштатним чиновником російської дипломатичної місії в Баварії.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У липні 1822 року він відправляється в Мюнхен, ще не знаючи, що залишає Батьківщину на 22 роки.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юнацькі роки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428736"/>
            <a:ext cx="3527111" cy="45005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428736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У Мюнхені, який у ті часи був одним із головних центрів не лише німецькою, але й європейської культури, Тютчев, окрім виконання безпосередніх обов'язків, знайомиться з ученими, митцями, письменниками, вивчає німецьку філософію та поезію. До кола його добрих знайомих входять філософ Ф.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Шеллінг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та поет Г.Гейне. Ідеї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Шеллінга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про те, що царства духу та природи близькі одне одному і що зрозуміти їх можна через споглядання та мистецтво, справили значний вплив на світогляд і творчість Тютчева. У віршах поета кінця 20-х ― 30-х років («Заспокоєння», «Божевілля» тощо)природа сповнена суперечностей і водночас вона навіть у контрастах гармонійна.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	Окрім поетичної творчості, Тютчев у цей період плідно працює і в галузі художнього перекладу. Поміж його перекладацького доробку — вірші Шиллера, Гете, Гейне, Гюго, тобто тих поетів, чия творчість була йому близькою та зрозумілою 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7892"/>
            <a:ext cx="3930116" cy="52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b="5396"/>
          <a:stretch>
            <a:fillRect/>
          </a:stretch>
        </p:blipFill>
        <p:spPr bwMode="auto">
          <a:xfrm>
            <a:off x="4786314" y="638716"/>
            <a:ext cx="3857652" cy="5219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Генріх Гейне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Фрідріх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Ш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еллінг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273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14</cp:revision>
  <dcterms:created xsi:type="dcterms:W3CDTF">2013-02-16T14:37:32Z</dcterms:created>
  <dcterms:modified xsi:type="dcterms:W3CDTF">2013-02-16T16:48:46Z</dcterms:modified>
</cp:coreProperties>
</file>