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5" d="100"/>
          <a:sy n="65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A8DDB6A-924F-4762-939A-ACD09B0803A5}" type="datetimeFigureOut">
              <a:rPr lang="uk-UA" smtClean="0"/>
              <a:t>26.02.2013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D6687E37-6311-4E77-803D-3AE0D2008497}" type="slidenum">
              <a:rPr lang="uk-UA" smtClean="0"/>
              <a:t>‹#›</a:t>
            </a:fld>
            <a:endParaRPr lang="uk-U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941168"/>
            <a:ext cx="2984376" cy="17526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1"/>
                </a:solidFill>
              </a:rPr>
              <a:t>Роботу виконала студентка </a:t>
            </a:r>
          </a:p>
          <a:p>
            <a:pPr algn="ctr"/>
            <a:r>
              <a:rPr lang="uk-UA" sz="2400" dirty="0" smtClean="0">
                <a:solidFill>
                  <a:schemeClr val="accent1"/>
                </a:solidFill>
              </a:rPr>
              <a:t>22ПО(а) групи </a:t>
            </a:r>
          </a:p>
          <a:p>
            <a:pPr algn="ctr"/>
            <a:r>
              <a:rPr lang="uk-UA" sz="2400" dirty="0" err="1" smtClean="0">
                <a:solidFill>
                  <a:schemeClr val="accent1"/>
                </a:solidFill>
              </a:rPr>
              <a:t>Бодарєва</a:t>
            </a:r>
            <a:r>
              <a:rPr lang="uk-UA" sz="2400" dirty="0" smtClean="0">
                <a:solidFill>
                  <a:schemeClr val="accent1"/>
                </a:solidFill>
              </a:rPr>
              <a:t> Таїсія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66800"/>
            <a:ext cx="7719392" cy="12954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Пам’ятники тваринам</a:t>
            </a:r>
            <a:endParaRPr lang="uk-UA" dirty="0">
              <a:solidFill>
                <a:schemeClr val="bg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5157192"/>
            <a:ext cx="1296144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9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Пам'ятник </a:t>
            </a:r>
            <a:r>
              <a:rPr lang="uk-UA" dirty="0" err="1" smtClean="0">
                <a:solidFill>
                  <a:srgbClr val="002060"/>
                </a:solidFill>
              </a:rPr>
              <a:t>Грейфрайерс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Боббі</a:t>
            </a:r>
            <a:r>
              <a:rPr lang="uk-UA" dirty="0" smtClean="0">
                <a:solidFill>
                  <a:srgbClr val="002060"/>
                </a:solidFill>
              </a:rPr>
              <a:t>, Шотландія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5453"/>
            <a:ext cx="7923552" cy="44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7829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«Єгипетська піраміда». Таганрог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9054"/>
            <a:ext cx="6912768" cy="5115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8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92697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Бик</a:t>
            </a:r>
            <a:r>
              <a:rPr lang="ru-RU" dirty="0" smtClean="0">
                <a:solidFill>
                  <a:srgbClr val="002060"/>
                </a:solidFill>
              </a:rPr>
              <a:t> на Уолл-стрит, Нью-Йорк, США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24736" cy="497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3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Пам'ятник </a:t>
            </a:r>
            <a:r>
              <a:rPr lang="uk-UA" dirty="0" err="1" smtClean="0">
                <a:solidFill>
                  <a:srgbClr val="002060"/>
                </a:solidFill>
              </a:rPr>
              <a:t>Хатіко</a:t>
            </a:r>
            <a:r>
              <a:rPr lang="uk-UA" dirty="0" smtClean="0">
                <a:solidFill>
                  <a:srgbClr val="002060"/>
                </a:solidFill>
              </a:rPr>
              <a:t>, Токіо, Японія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3456385" cy="460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3244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97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Висячий носоріг, Потсдам, Німеччина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5626"/>
            <a:ext cx="6696744" cy="50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Пам’ятник Чижику-Пижику, Санкт-Петербург, Росія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83449"/>
            <a:ext cx="6408712" cy="480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9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002060"/>
                </a:solidFill>
              </a:rPr>
              <a:t>Равальський</a:t>
            </a:r>
            <a:r>
              <a:rPr lang="uk-UA" dirty="0" smtClean="0">
                <a:solidFill>
                  <a:srgbClr val="002060"/>
                </a:solidFill>
              </a:rPr>
              <a:t> кіт, Барселона, Іспанія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3225"/>
            <a:ext cx="7700961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«Дайте дорогу </a:t>
            </a:r>
            <a:r>
              <a:rPr lang="ru-RU" dirty="0" err="1" smtClean="0">
                <a:solidFill>
                  <a:srgbClr val="002060"/>
                </a:solidFill>
              </a:rPr>
              <a:t>каченятам</a:t>
            </a:r>
            <a:r>
              <a:rPr lang="ru-RU" dirty="0" smtClean="0">
                <a:solidFill>
                  <a:srgbClr val="002060"/>
                </a:solidFill>
              </a:rPr>
              <a:t>!», Бостон, США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2876"/>
            <a:ext cx="7056784" cy="48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Пам'ятник свині, Данія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8" y="1556792"/>
            <a:ext cx="853900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55</TotalTime>
  <Words>63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Currency</vt:lpstr>
      <vt:lpstr>Пам’ятники тваринам</vt:lpstr>
      <vt:lpstr>«Єгипетська піраміда». Таганрог</vt:lpstr>
      <vt:lpstr>Бик на Уолл-стрит, Нью-Йорк, США</vt:lpstr>
      <vt:lpstr>Пам'ятник Хатіко, Токіо, Японія</vt:lpstr>
      <vt:lpstr>Висячий носоріг, Потсдам, Німеччина</vt:lpstr>
      <vt:lpstr>Пам’ятник Чижику-Пижику, Санкт-Петербург, Росія</vt:lpstr>
      <vt:lpstr>Равальський кіт, Барселона, Іспанія</vt:lpstr>
      <vt:lpstr>«Дайте дорогу каченятам!», Бостон, США</vt:lpstr>
      <vt:lpstr>Пам'ятник свині, Данія</vt:lpstr>
      <vt:lpstr>Пам'ятник Грейфрайерс Боббі, Шотландія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2013-02-26T18:31:08Z</dcterms:created>
  <dcterms:modified xsi:type="dcterms:W3CDTF">2013-02-26T19:26:22Z</dcterms:modified>
</cp:coreProperties>
</file>