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4"/>
  </p:notesMasterIdLst>
  <p:sldIdLst>
    <p:sldId id="256" r:id="rId2"/>
    <p:sldId id="260" r:id="rId3"/>
    <p:sldId id="281" r:id="rId4"/>
    <p:sldId id="257" r:id="rId5"/>
    <p:sldId id="273" r:id="rId6"/>
    <p:sldId id="258" r:id="rId7"/>
    <p:sldId id="276" r:id="rId8"/>
    <p:sldId id="259" r:id="rId9"/>
    <p:sldId id="278" r:id="rId10"/>
    <p:sldId id="274" r:id="rId11"/>
    <p:sldId id="261" r:id="rId12"/>
    <p:sldId id="262" r:id="rId13"/>
    <p:sldId id="277" r:id="rId14"/>
    <p:sldId id="263" r:id="rId15"/>
    <p:sldId id="264" r:id="rId16"/>
    <p:sldId id="265" r:id="rId17"/>
    <p:sldId id="268" r:id="rId18"/>
    <p:sldId id="266" r:id="rId19"/>
    <p:sldId id="267" r:id="rId20"/>
    <p:sldId id="269" r:id="rId21"/>
    <p:sldId id="271" r:id="rId22"/>
    <p:sldId id="275" r:id="rId23"/>
    <p:sldId id="270" r:id="rId24"/>
    <p:sldId id="279" r:id="rId25"/>
    <p:sldId id="280" r:id="rId26"/>
    <p:sldId id="282" r:id="rId27"/>
    <p:sldId id="284" r:id="rId28"/>
    <p:sldId id="283" r:id="rId29"/>
    <p:sldId id="285" r:id="rId30"/>
    <p:sldId id="286" r:id="rId31"/>
    <p:sldId id="288" r:id="rId32"/>
    <p:sldId id="28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02399E-F899-4081-99E5-209922EC43F1}" type="doc">
      <dgm:prSet loTypeId="urn:microsoft.com/office/officeart/2005/8/layout/orgChart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862673E-E235-4F23-9FF5-5E7FCDEB1D07}">
      <dgm:prSet phldrT="[Текст]"/>
      <dgm:spPr/>
      <dgm:t>
        <a:bodyPr/>
        <a:lstStyle/>
        <a:p>
          <a:pPr algn="ctr"/>
          <a:r>
            <a:rPr lang="uk-UA" dirty="0" smtClean="0"/>
            <a:t>Ш</a:t>
          </a:r>
          <a:r>
            <a:rPr lang="ru-RU" dirty="0" err="1" smtClean="0"/>
            <a:t>тучний</a:t>
          </a:r>
          <a:r>
            <a:rPr lang="ru-RU" dirty="0" smtClean="0"/>
            <a:t> </a:t>
          </a:r>
          <a:r>
            <a:rPr lang="ru-RU" dirty="0" err="1" smtClean="0"/>
            <a:t>інтелект</a:t>
          </a:r>
          <a:endParaRPr lang="ru-RU" dirty="0"/>
        </a:p>
      </dgm:t>
    </dgm:pt>
    <dgm:pt modelId="{CF38698B-6161-4632-A758-EFDCBADDDB91}" type="parTrans" cxnId="{2C76CFE3-76B4-4F26-8BF6-804775419F00}">
      <dgm:prSet/>
      <dgm:spPr/>
      <dgm:t>
        <a:bodyPr/>
        <a:lstStyle/>
        <a:p>
          <a:pPr algn="ctr"/>
          <a:endParaRPr lang="ru-RU"/>
        </a:p>
      </dgm:t>
    </dgm:pt>
    <dgm:pt modelId="{C31345C3-A1A0-4820-8BD9-5E02A77358FB}" type="sibTrans" cxnId="{2C76CFE3-76B4-4F26-8BF6-804775419F00}">
      <dgm:prSet/>
      <dgm:spPr/>
      <dgm:t>
        <a:bodyPr/>
        <a:lstStyle/>
        <a:p>
          <a:pPr algn="ctr"/>
          <a:endParaRPr lang="ru-RU"/>
        </a:p>
      </dgm:t>
    </dgm:pt>
    <dgm:pt modelId="{57EC2B8E-3BFA-407E-9E43-BD318EA5051C}">
      <dgm:prSet phldrT="[Текст]"/>
      <dgm:spPr/>
      <dgm:t>
        <a:bodyPr/>
        <a:lstStyle/>
        <a:p>
          <a:pPr algn="ctr"/>
          <a:r>
            <a:rPr lang="ru-RU" dirty="0" err="1" smtClean="0"/>
            <a:t>Нейрокібернетика</a:t>
          </a:r>
          <a:endParaRPr lang="ru-RU" dirty="0"/>
        </a:p>
      </dgm:t>
    </dgm:pt>
    <dgm:pt modelId="{EDBB05CE-9769-4203-9D3B-D9AB97083981}" type="parTrans" cxnId="{F589D87C-F116-4598-8AC3-66165E4D92FB}">
      <dgm:prSet/>
      <dgm:spPr/>
      <dgm:t>
        <a:bodyPr/>
        <a:lstStyle/>
        <a:p>
          <a:pPr algn="ctr"/>
          <a:endParaRPr lang="ru-RU"/>
        </a:p>
      </dgm:t>
    </dgm:pt>
    <dgm:pt modelId="{383CF865-10A6-4F7A-AFFB-CD6C68617CC7}" type="sibTrans" cxnId="{F589D87C-F116-4598-8AC3-66165E4D92FB}">
      <dgm:prSet/>
      <dgm:spPr/>
      <dgm:t>
        <a:bodyPr/>
        <a:lstStyle/>
        <a:p>
          <a:pPr algn="ctr"/>
          <a:endParaRPr lang="ru-RU"/>
        </a:p>
      </dgm:t>
    </dgm:pt>
    <dgm:pt modelId="{09423F90-5039-469E-8A25-25232EAAF8CB}">
      <dgm:prSet phldrT="[Текст]"/>
      <dgm:spPr/>
      <dgm:t>
        <a:bodyPr/>
        <a:lstStyle/>
        <a:p>
          <a:pPr algn="ctr"/>
          <a:r>
            <a:rPr lang="uk-UA" dirty="0" smtClean="0"/>
            <a:t>Кібернетика чорної скрині</a:t>
          </a:r>
          <a:endParaRPr lang="ru-RU" dirty="0"/>
        </a:p>
      </dgm:t>
    </dgm:pt>
    <dgm:pt modelId="{CACC00BC-881D-447E-9860-D4C599BE9E18}" type="parTrans" cxnId="{EA128154-9CE7-4288-8825-AC2D44D8BC11}">
      <dgm:prSet/>
      <dgm:spPr/>
      <dgm:t>
        <a:bodyPr/>
        <a:lstStyle/>
        <a:p>
          <a:pPr algn="ctr"/>
          <a:endParaRPr lang="ru-RU"/>
        </a:p>
      </dgm:t>
    </dgm:pt>
    <dgm:pt modelId="{7C525065-1C4D-4CA1-9C9F-EE12D204E6BD}" type="sibTrans" cxnId="{EA128154-9CE7-4288-8825-AC2D44D8BC11}">
      <dgm:prSet/>
      <dgm:spPr/>
      <dgm:t>
        <a:bodyPr/>
        <a:lstStyle/>
        <a:p>
          <a:pPr algn="ctr"/>
          <a:endParaRPr lang="ru-RU"/>
        </a:p>
      </dgm:t>
    </dgm:pt>
    <dgm:pt modelId="{C2B0CC56-51B8-436F-83DB-B0765A63B3E2}" type="pres">
      <dgm:prSet presAssocID="{7B02399E-F899-4081-99E5-209922EC43F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181AB945-3F1F-4A0A-80D1-AD195079C650}" type="pres">
      <dgm:prSet presAssocID="{B862673E-E235-4F23-9FF5-5E7FCDEB1D07}" presName="hierRoot1" presStyleCnt="0">
        <dgm:presLayoutVars>
          <dgm:hierBranch val="init"/>
        </dgm:presLayoutVars>
      </dgm:prSet>
      <dgm:spPr/>
    </dgm:pt>
    <dgm:pt modelId="{CC2AE6BD-5766-437C-87F6-307920645C62}" type="pres">
      <dgm:prSet presAssocID="{B862673E-E235-4F23-9FF5-5E7FCDEB1D07}" presName="rootComposite1" presStyleCnt="0"/>
      <dgm:spPr/>
    </dgm:pt>
    <dgm:pt modelId="{430A2974-98A2-4408-BCB2-22B6D2255ECD}" type="pres">
      <dgm:prSet presAssocID="{B862673E-E235-4F23-9FF5-5E7FCDEB1D0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757381F-1632-4BB8-8F29-EFE07EFB3F7B}" type="pres">
      <dgm:prSet presAssocID="{B862673E-E235-4F23-9FF5-5E7FCDEB1D07}" presName="rootConnector1" presStyleLbl="node1" presStyleIdx="0" presStyleCnt="0"/>
      <dgm:spPr/>
      <dgm:t>
        <a:bodyPr/>
        <a:lstStyle/>
        <a:p>
          <a:endParaRPr lang="uk-UA"/>
        </a:p>
      </dgm:t>
    </dgm:pt>
    <dgm:pt modelId="{52ED8EE6-A6E7-46D1-B267-37B86B946C7D}" type="pres">
      <dgm:prSet presAssocID="{B862673E-E235-4F23-9FF5-5E7FCDEB1D07}" presName="hierChild2" presStyleCnt="0"/>
      <dgm:spPr/>
    </dgm:pt>
    <dgm:pt modelId="{4772CDD1-F0CC-4127-B76E-3DD742B263F4}" type="pres">
      <dgm:prSet presAssocID="{EDBB05CE-9769-4203-9D3B-D9AB97083981}" presName="Name37" presStyleLbl="parChTrans1D2" presStyleIdx="0" presStyleCnt="2"/>
      <dgm:spPr/>
      <dgm:t>
        <a:bodyPr/>
        <a:lstStyle/>
        <a:p>
          <a:endParaRPr lang="uk-UA"/>
        </a:p>
      </dgm:t>
    </dgm:pt>
    <dgm:pt modelId="{BAD34293-6FFC-4B58-9CD6-1F4E8D872D8A}" type="pres">
      <dgm:prSet presAssocID="{57EC2B8E-3BFA-407E-9E43-BD318EA5051C}" presName="hierRoot2" presStyleCnt="0">
        <dgm:presLayoutVars>
          <dgm:hierBranch val="init"/>
        </dgm:presLayoutVars>
      </dgm:prSet>
      <dgm:spPr/>
    </dgm:pt>
    <dgm:pt modelId="{66BD8D4E-8561-40C2-93C4-61AB49C49554}" type="pres">
      <dgm:prSet presAssocID="{57EC2B8E-3BFA-407E-9E43-BD318EA5051C}" presName="rootComposite" presStyleCnt="0"/>
      <dgm:spPr/>
    </dgm:pt>
    <dgm:pt modelId="{2F763914-ACD2-420E-943A-D238816CE86A}" type="pres">
      <dgm:prSet presAssocID="{57EC2B8E-3BFA-407E-9E43-BD318EA5051C}" presName="rootText" presStyleLbl="node2" presStyleIdx="0" presStyleCnt="2" custLinFactNeighborX="-37193" custLinFactNeighborY="-54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2F48BF-2B40-424C-839B-8371326F53E7}" type="pres">
      <dgm:prSet presAssocID="{57EC2B8E-3BFA-407E-9E43-BD318EA5051C}" presName="rootConnector" presStyleLbl="node2" presStyleIdx="0" presStyleCnt="2"/>
      <dgm:spPr/>
      <dgm:t>
        <a:bodyPr/>
        <a:lstStyle/>
        <a:p>
          <a:endParaRPr lang="uk-UA"/>
        </a:p>
      </dgm:t>
    </dgm:pt>
    <dgm:pt modelId="{2129382B-584E-4711-88EF-DC09C96018EB}" type="pres">
      <dgm:prSet presAssocID="{57EC2B8E-3BFA-407E-9E43-BD318EA5051C}" presName="hierChild4" presStyleCnt="0"/>
      <dgm:spPr/>
    </dgm:pt>
    <dgm:pt modelId="{506FD6AA-AD42-440E-B05A-ED47CF026951}" type="pres">
      <dgm:prSet presAssocID="{57EC2B8E-3BFA-407E-9E43-BD318EA5051C}" presName="hierChild5" presStyleCnt="0"/>
      <dgm:spPr/>
    </dgm:pt>
    <dgm:pt modelId="{55D789BD-B05A-451F-91BA-3958666ABB54}" type="pres">
      <dgm:prSet presAssocID="{CACC00BC-881D-447E-9860-D4C599BE9E18}" presName="Name37" presStyleLbl="parChTrans1D2" presStyleIdx="1" presStyleCnt="2"/>
      <dgm:spPr/>
      <dgm:t>
        <a:bodyPr/>
        <a:lstStyle/>
        <a:p>
          <a:endParaRPr lang="uk-UA"/>
        </a:p>
      </dgm:t>
    </dgm:pt>
    <dgm:pt modelId="{D775CBB7-E3B8-4F93-BCB4-325822E71B70}" type="pres">
      <dgm:prSet presAssocID="{09423F90-5039-469E-8A25-25232EAAF8CB}" presName="hierRoot2" presStyleCnt="0">
        <dgm:presLayoutVars>
          <dgm:hierBranch val="init"/>
        </dgm:presLayoutVars>
      </dgm:prSet>
      <dgm:spPr/>
    </dgm:pt>
    <dgm:pt modelId="{16EE2336-62AE-4340-8B99-B564A9BFF439}" type="pres">
      <dgm:prSet presAssocID="{09423F90-5039-469E-8A25-25232EAAF8CB}" presName="rootComposite" presStyleCnt="0"/>
      <dgm:spPr/>
    </dgm:pt>
    <dgm:pt modelId="{A977B5A1-D510-4CA1-9EA8-B2F644936F84}" type="pres">
      <dgm:prSet presAssocID="{09423F90-5039-469E-8A25-25232EAAF8CB}" presName="rootText" presStyleLbl="node2" presStyleIdx="1" presStyleCnt="2" custLinFactNeighborX="1215" custLinFactNeighborY="-585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54BED68-524B-4069-AE5E-44A3C869B471}" type="pres">
      <dgm:prSet presAssocID="{09423F90-5039-469E-8A25-25232EAAF8CB}" presName="rootConnector" presStyleLbl="node2" presStyleIdx="1" presStyleCnt="2"/>
      <dgm:spPr/>
      <dgm:t>
        <a:bodyPr/>
        <a:lstStyle/>
        <a:p>
          <a:endParaRPr lang="uk-UA"/>
        </a:p>
      </dgm:t>
    </dgm:pt>
    <dgm:pt modelId="{3B9B9677-8757-4702-A909-45CA75A223EE}" type="pres">
      <dgm:prSet presAssocID="{09423F90-5039-469E-8A25-25232EAAF8CB}" presName="hierChild4" presStyleCnt="0"/>
      <dgm:spPr/>
    </dgm:pt>
    <dgm:pt modelId="{A080BC69-3E29-4C59-8775-0A6CC527DEC9}" type="pres">
      <dgm:prSet presAssocID="{09423F90-5039-469E-8A25-25232EAAF8CB}" presName="hierChild5" presStyleCnt="0"/>
      <dgm:spPr/>
    </dgm:pt>
    <dgm:pt modelId="{5080348F-9926-40D7-B0DD-8A91A0A4E0A5}" type="pres">
      <dgm:prSet presAssocID="{B862673E-E235-4F23-9FF5-5E7FCDEB1D07}" presName="hierChild3" presStyleCnt="0"/>
      <dgm:spPr/>
    </dgm:pt>
  </dgm:ptLst>
  <dgm:cxnLst>
    <dgm:cxn modelId="{F589D87C-F116-4598-8AC3-66165E4D92FB}" srcId="{B862673E-E235-4F23-9FF5-5E7FCDEB1D07}" destId="{57EC2B8E-3BFA-407E-9E43-BD318EA5051C}" srcOrd="0" destOrd="0" parTransId="{EDBB05CE-9769-4203-9D3B-D9AB97083981}" sibTransId="{383CF865-10A6-4F7A-AFFB-CD6C68617CC7}"/>
    <dgm:cxn modelId="{EA128154-9CE7-4288-8825-AC2D44D8BC11}" srcId="{B862673E-E235-4F23-9FF5-5E7FCDEB1D07}" destId="{09423F90-5039-469E-8A25-25232EAAF8CB}" srcOrd="1" destOrd="0" parTransId="{CACC00BC-881D-447E-9860-D4C599BE9E18}" sibTransId="{7C525065-1C4D-4CA1-9C9F-EE12D204E6BD}"/>
    <dgm:cxn modelId="{A49F1070-ADCA-4019-92D4-70FC398006AB}" type="presOf" srcId="{09423F90-5039-469E-8A25-25232EAAF8CB}" destId="{154BED68-524B-4069-AE5E-44A3C869B471}" srcOrd="1" destOrd="0" presId="urn:microsoft.com/office/officeart/2005/8/layout/orgChart1"/>
    <dgm:cxn modelId="{9A61D7FA-7C72-4D0B-89CF-52479C212738}" type="presOf" srcId="{09423F90-5039-469E-8A25-25232EAAF8CB}" destId="{A977B5A1-D510-4CA1-9EA8-B2F644936F84}" srcOrd="0" destOrd="0" presId="urn:microsoft.com/office/officeart/2005/8/layout/orgChart1"/>
    <dgm:cxn modelId="{D1B6F36B-CC5F-480D-A7F9-11B3DC2C011B}" type="presOf" srcId="{CACC00BC-881D-447E-9860-D4C599BE9E18}" destId="{55D789BD-B05A-451F-91BA-3958666ABB54}" srcOrd="0" destOrd="0" presId="urn:microsoft.com/office/officeart/2005/8/layout/orgChart1"/>
    <dgm:cxn modelId="{BF6E001E-EC4B-4480-A9F8-C0E104E4AAF2}" type="presOf" srcId="{B862673E-E235-4F23-9FF5-5E7FCDEB1D07}" destId="{C757381F-1632-4BB8-8F29-EFE07EFB3F7B}" srcOrd="1" destOrd="0" presId="urn:microsoft.com/office/officeart/2005/8/layout/orgChart1"/>
    <dgm:cxn modelId="{2C76CFE3-76B4-4F26-8BF6-804775419F00}" srcId="{7B02399E-F899-4081-99E5-209922EC43F1}" destId="{B862673E-E235-4F23-9FF5-5E7FCDEB1D07}" srcOrd="0" destOrd="0" parTransId="{CF38698B-6161-4632-A758-EFDCBADDDB91}" sibTransId="{C31345C3-A1A0-4820-8BD9-5E02A77358FB}"/>
    <dgm:cxn modelId="{AD8B7A92-C4EF-4765-B28B-451A76013D9C}" type="presOf" srcId="{57EC2B8E-3BFA-407E-9E43-BD318EA5051C}" destId="{2F763914-ACD2-420E-943A-D238816CE86A}" srcOrd="0" destOrd="0" presId="urn:microsoft.com/office/officeart/2005/8/layout/orgChart1"/>
    <dgm:cxn modelId="{4F635B0A-4634-427B-A408-2A334F77834C}" type="presOf" srcId="{57EC2B8E-3BFA-407E-9E43-BD318EA5051C}" destId="{332F48BF-2B40-424C-839B-8371326F53E7}" srcOrd="1" destOrd="0" presId="urn:microsoft.com/office/officeart/2005/8/layout/orgChart1"/>
    <dgm:cxn modelId="{07712C10-7C7C-4D31-A1FE-0F18A1CE30AF}" type="presOf" srcId="{7B02399E-F899-4081-99E5-209922EC43F1}" destId="{C2B0CC56-51B8-436F-83DB-B0765A63B3E2}" srcOrd="0" destOrd="0" presId="urn:microsoft.com/office/officeart/2005/8/layout/orgChart1"/>
    <dgm:cxn modelId="{9CD9953B-053C-4C3C-BA70-D053F60DB1AB}" type="presOf" srcId="{EDBB05CE-9769-4203-9D3B-D9AB97083981}" destId="{4772CDD1-F0CC-4127-B76E-3DD742B263F4}" srcOrd="0" destOrd="0" presId="urn:microsoft.com/office/officeart/2005/8/layout/orgChart1"/>
    <dgm:cxn modelId="{E0106274-D49A-4393-9FAB-C793EF7320DF}" type="presOf" srcId="{B862673E-E235-4F23-9FF5-5E7FCDEB1D07}" destId="{430A2974-98A2-4408-BCB2-22B6D2255ECD}" srcOrd="0" destOrd="0" presId="urn:microsoft.com/office/officeart/2005/8/layout/orgChart1"/>
    <dgm:cxn modelId="{460E7354-2C8E-4AC5-90F9-324AE4690CBE}" type="presParOf" srcId="{C2B0CC56-51B8-436F-83DB-B0765A63B3E2}" destId="{181AB945-3F1F-4A0A-80D1-AD195079C650}" srcOrd="0" destOrd="0" presId="urn:microsoft.com/office/officeart/2005/8/layout/orgChart1"/>
    <dgm:cxn modelId="{0A00A061-9E88-41D7-BA7F-6AC0942C75BE}" type="presParOf" srcId="{181AB945-3F1F-4A0A-80D1-AD195079C650}" destId="{CC2AE6BD-5766-437C-87F6-307920645C62}" srcOrd="0" destOrd="0" presId="urn:microsoft.com/office/officeart/2005/8/layout/orgChart1"/>
    <dgm:cxn modelId="{0D853BA3-90B9-4D39-A290-6DF5DEB9458F}" type="presParOf" srcId="{CC2AE6BD-5766-437C-87F6-307920645C62}" destId="{430A2974-98A2-4408-BCB2-22B6D2255ECD}" srcOrd="0" destOrd="0" presId="urn:microsoft.com/office/officeart/2005/8/layout/orgChart1"/>
    <dgm:cxn modelId="{66F61C83-57E9-4B79-A3C0-D8354364421F}" type="presParOf" srcId="{CC2AE6BD-5766-437C-87F6-307920645C62}" destId="{C757381F-1632-4BB8-8F29-EFE07EFB3F7B}" srcOrd="1" destOrd="0" presId="urn:microsoft.com/office/officeart/2005/8/layout/orgChart1"/>
    <dgm:cxn modelId="{8C1596B2-4E52-4C69-A125-FA23884CCB38}" type="presParOf" srcId="{181AB945-3F1F-4A0A-80D1-AD195079C650}" destId="{52ED8EE6-A6E7-46D1-B267-37B86B946C7D}" srcOrd="1" destOrd="0" presId="urn:microsoft.com/office/officeart/2005/8/layout/orgChart1"/>
    <dgm:cxn modelId="{5BF2EACC-3990-4C76-888A-983413A6E2AD}" type="presParOf" srcId="{52ED8EE6-A6E7-46D1-B267-37B86B946C7D}" destId="{4772CDD1-F0CC-4127-B76E-3DD742B263F4}" srcOrd="0" destOrd="0" presId="urn:microsoft.com/office/officeart/2005/8/layout/orgChart1"/>
    <dgm:cxn modelId="{1C421507-88B3-4BB9-A99C-8464B2B965D9}" type="presParOf" srcId="{52ED8EE6-A6E7-46D1-B267-37B86B946C7D}" destId="{BAD34293-6FFC-4B58-9CD6-1F4E8D872D8A}" srcOrd="1" destOrd="0" presId="urn:microsoft.com/office/officeart/2005/8/layout/orgChart1"/>
    <dgm:cxn modelId="{D43F2173-28C7-4FC9-B7D2-55FEF0F852FB}" type="presParOf" srcId="{BAD34293-6FFC-4B58-9CD6-1F4E8D872D8A}" destId="{66BD8D4E-8561-40C2-93C4-61AB49C49554}" srcOrd="0" destOrd="0" presId="urn:microsoft.com/office/officeart/2005/8/layout/orgChart1"/>
    <dgm:cxn modelId="{EB19D415-49E8-48D5-B999-9DCCA4AA7CD0}" type="presParOf" srcId="{66BD8D4E-8561-40C2-93C4-61AB49C49554}" destId="{2F763914-ACD2-420E-943A-D238816CE86A}" srcOrd="0" destOrd="0" presId="urn:microsoft.com/office/officeart/2005/8/layout/orgChart1"/>
    <dgm:cxn modelId="{8070E47E-4C6F-4D76-80C3-D8AF6BD5EB31}" type="presParOf" srcId="{66BD8D4E-8561-40C2-93C4-61AB49C49554}" destId="{332F48BF-2B40-424C-839B-8371326F53E7}" srcOrd="1" destOrd="0" presId="urn:microsoft.com/office/officeart/2005/8/layout/orgChart1"/>
    <dgm:cxn modelId="{62E24F31-292F-4AC5-973E-D382BD2F663A}" type="presParOf" srcId="{BAD34293-6FFC-4B58-9CD6-1F4E8D872D8A}" destId="{2129382B-584E-4711-88EF-DC09C96018EB}" srcOrd="1" destOrd="0" presId="urn:microsoft.com/office/officeart/2005/8/layout/orgChart1"/>
    <dgm:cxn modelId="{B9F0D724-D36B-4340-A7CB-0CEF7A6AA685}" type="presParOf" srcId="{BAD34293-6FFC-4B58-9CD6-1F4E8D872D8A}" destId="{506FD6AA-AD42-440E-B05A-ED47CF026951}" srcOrd="2" destOrd="0" presId="urn:microsoft.com/office/officeart/2005/8/layout/orgChart1"/>
    <dgm:cxn modelId="{3EF29BC6-DB12-4AE8-ACDB-90AC2194ED6A}" type="presParOf" srcId="{52ED8EE6-A6E7-46D1-B267-37B86B946C7D}" destId="{55D789BD-B05A-451F-91BA-3958666ABB54}" srcOrd="2" destOrd="0" presId="urn:microsoft.com/office/officeart/2005/8/layout/orgChart1"/>
    <dgm:cxn modelId="{94F8FA28-603C-4D0B-B2A3-C52EA9297118}" type="presParOf" srcId="{52ED8EE6-A6E7-46D1-B267-37B86B946C7D}" destId="{D775CBB7-E3B8-4F93-BCB4-325822E71B70}" srcOrd="3" destOrd="0" presId="urn:microsoft.com/office/officeart/2005/8/layout/orgChart1"/>
    <dgm:cxn modelId="{4B598F2E-404D-4646-919F-0B6193A4A75B}" type="presParOf" srcId="{D775CBB7-E3B8-4F93-BCB4-325822E71B70}" destId="{16EE2336-62AE-4340-8B99-B564A9BFF439}" srcOrd="0" destOrd="0" presId="urn:microsoft.com/office/officeart/2005/8/layout/orgChart1"/>
    <dgm:cxn modelId="{25711CDA-4C4F-4BB9-9B4A-C99CE7989632}" type="presParOf" srcId="{16EE2336-62AE-4340-8B99-B564A9BFF439}" destId="{A977B5A1-D510-4CA1-9EA8-B2F644936F84}" srcOrd="0" destOrd="0" presId="urn:microsoft.com/office/officeart/2005/8/layout/orgChart1"/>
    <dgm:cxn modelId="{270C8A57-98E5-45E8-8A52-7C74679FB375}" type="presParOf" srcId="{16EE2336-62AE-4340-8B99-B564A9BFF439}" destId="{154BED68-524B-4069-AE5E-44A3C869B471}" srcOrd="1" destOrd="0" presId="urn:microsoft.com/office/officeart/2005/8/layout/orgChart1"/>
    <dgm:cxn modelId="{1CB8D6FB-DCD6-4624-B254-2480A527F5EE}" type="presParOf" srcId="{D775CBB7-E3B8-4F93-BCB4-325822E71B70}" destId="{3B9B9677-8757-4702-A909-45CA75A223EE}" srcOrd="1" destOrd="0" presId="urn:microsoft.com/office/officeart/2005/8/layout/orgChart1"/>
    <dgm:cxn modelId="{D3499030-0A32-4099-B951-D7148AF23376}" type="presParOf" srcId="{D775CBB7-E3B8-4F93-BCB4-325822E71B70}" destId="{A080BC69-3E29-4C59-8775-0A6CC527DEC9}" srcOrd="2" destOrd="0" presId="urn:microsoft.com/office/officeart/2005/8/layout/orgChart1"/>
    <dgm:cxn modelId="{F4ECC588-EB22-44D0-A06C-55ACBE57E4C8}" type="presParOf" srcId="{181AB945-3F1F-4A0A-80D1-AD195079C650}" destId="{5080348F-9926-40D7-B0DD-8A91A0A4E0A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C994F0-495C-432E-AF45-9E59162CA1B6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EA68A69-32F3-4151-BB26-9DF909C36821}">
      <dgm:prSet phldrT="[Текст]"/>
      <dgm:spPr/>
      <dgm:t>
        <a:bodyPr/>
        <a:lstStyle/>
        <a:p>
          <a:r>
            <a:rPr lang="uk-UA" dirty="0" smtClean="0"/>
            <a:t>Типова структура експертних систем</a:t>
          </a:r>
          <a:endParaRPr lang="uk-UA" dirty="0"/>
        </a:p>
      </dgm:t>
    </dgm:pt>
    <dgm:pt modelId="{FBE248B9-5A2F-4FB4-8A86-E2ACD5AD8F21}" type="parTrans" cxnId="{B52A13FC-1704-47A5-A525-0C6ACDB30AA3}">
      <dgm:prSet/>
      <dgm:spPr/>
      <dgm:t>
        <a:bodyPr/>
        <a:lstStyle/>
        <a:p>
          <a:endParaRPr lang="uk-UA"/>
        </a:p>
      </dgm:t>
    </dgm:pt>
    <dgm:pt modelId="{73EB6989-38BC-41EA-9D3B-68A089F7666B}" type="sibTrans" cxnId="{B52A13FC-1704-47A5-A525-0C6ACDB30AA3}">
      <dgm:prSet/>
      <dgm:spPr/>
      <dgm:t>
        <a:bodyPr/>
        <a:lstStyle/>
        <a:p>
          <a:endParaRPr lang="uk-UA"/>
        </a:p>
      </dgm:t>
    </dgm:pt>
    <dgm:pt modelId="{5B3EB14A-D1EF-4A3C-B0F4-E77C04C1D60C}">
      <dgm:prSet phldrT="[Текст]"/>
      <dgm:spPr/>
      <dgm:t>
        <a:bodyPr/>
        <a:lstStyle/>
        <a:p>
          <a:r>
            <a:rPr lang="uk-UA" dirty="0" smtClean="0"/>
            <a:t>База даних</a:t>
          </a:r>
          <a:endParaRPr lang="uk-UA" dirty="0"/>
        </a:p>
      </dgm:t>
    </dgm:pt>
    <dgm:pt modelId="{4CB21110-3495-4BD8-8CAB-F755AB060C17}" type="parTrans" cxnId="{6DDBA207-784F-4128-8675-DDE6413E034A}">
      <dgm:prSet/>
      <dgm:spPr/>
      <dgm:t>
        <a:bodyPr/>
        <a:lstStyle/>
        <a:p>
          <a:endParaRPr lang="uk-UA"/>
        </a:p>
      </dgm:t>
    </dgm:pt>
    <dgm:pt modelId="{8CC3574D-BD86-4E7C-8908-B6FD08DBA87E}" type="sibTrans" cxnId="{6DDBA207-784F-4128-8675-DDE6413E034A}">
      <dgm:prSet/>
      <dgm:spPr/>
      <dgm:t>
        <a:bodyPr/>
        <a:lstStyle/>
        <a:p>
          <a:endParaRPr lang="uk-UA"/>
        </a:p>
      </dgm:t>
    </dgm:pt>
    <dgm:pt modelId="{72C616AA-0BE6-4C4F-AD64-069C2AA45D3C}">
      <dgm:prSet phldrT="[Текст]"/>
      <dgm:spPr/>
      <dgm:t>
        <a:bodyPr/>
        <a:lstStyle/>
        <a:p>
          <a:r>
            <a:rPr lang="uk-UA" dirty="0" smtClean="0"/>
            <a:t>Підсистема пояснень</a:t>
          </a:r>
          <a:endParaRPr lang="uk-UA" dirty="0"/>
        </a:p>
      </dgm:t>
    </dgm:pt>
    <dgm:pt modelId="{8DCB4AA1-1CF8-46BA-85FB-F36E85EC5366}" type="parTrans" cxnId="{D2A934AF-CED6-4258-B601-9BAB62BB7DDE}">
      <dgm:prSet/>
      <dgm:spPr/>
      <dgm:t>
        <a:bodyPr/>
        <a:lstStyle/>
        <a:p>
          <a:endParaRPr lang="uk-UA"/>
        </a:p>
      </dgm:t>
    </dgm:pt>
    <dgm:pt modelId="{B5D11A27-33D9-4381-ACCB-141C793C8E7D}" type="sibTrans" cxnId="{D2A934AF-CED6-4258-B601-9BAB62BB7DDE}">
      <dgm:prSet/>
      <dgm:spPr/>
      <dgm:t>
        <a:bodyPr/>
        <a:lstStyle/>
        <a:p>
          <a:endParaRPr lang="uk-UA"/>
        </a:p>
      </dgm:t>
    </dgm:pt>
    <dgm:pt modelId="{3BF9C071-1811-4485-97B1-A7C2A4529E8A}">
      <dgm:prSet phldrT="[Текст]"/>
      <dgm:spPr/>
      <dgm:t>
        <a:bodyPr/>
        <a:lstStyle/>
        <a:p>
          <a:r>
            <a:rPr lang="uk-UA" dirty="0" smtClean="0"/>
            <a:t>Машина виведення</a:t>
          </a:r>
          <a:endParaRPr lang="uk-UA" dirty="0"/>
        </a:p>
      </dgm:t>
    </dgm:pt>
    <dgm:pt modelId="{05E012FB-9856-4697-AF6D-8ED4C2C7909A}" type="parTrans" cxnId="{2EA9BCC6-90FE-4058-BC02-8F32292CF491}">
      <dgm:prSet/>
      <dgm:spPr/>
      <dgm:t>
        <a:bodyPr/>
        <a:lstStyle/>
        <a:p>
          <a:endParaRPr lang="uk-UA"/>
        </a:p>
      </dgm:t>
    </dgm:pt>
    <dgm:pt modelId="{43A9F564-28B8-4F37-95D6-F417EEB8598C}" type="sibTrans" cxnId="{2EA9BCC6-90FE-4058-BC02-8F32292CF491}">
      <dgm:prSet/>
      <dgm:spPr/>
      <dgm:t>
        <a:bodyPr/>
        <a:lstStyle/>
        <a:p>
          <a:endParaRPr lang="uk-UA"/>
        </a:p>
      </dgm:t>
    </dgm:pt>
    <dgm:pt modelId="{F2A97A47-51F7-476A-9B6B-DF1E14CA7B46}">
      <dgm:prSet phldrT="[Текст]"/>
      <dgm:spPr/>
      <dgm:t>
        <a:bodyPr/>
        <a:lstStyle/>
        <a:p>
          <a:r>
            <a:rPr lang="uk-UA" dirty="0" smtClean="0"/>
            <a:t>База знань</a:t>
          </a:r>
          <a:endParaRPr lang="uk-UA" dirty="0"/>
        </a:p>
      </dgm:t>
    </dgm:pt>
    <dgm:pt modelId="{F2CCA416-6149-4B00-A343-D32018AFDBD8}" type="parTrans" cxnId="{7EA2F637-6C1F-4AF1-B254-B1FC399F18E7}">
      <dgm:prSet/>
      <dgm:spPr/>
      <dgm:t>
        <a:bodyPr/>
        <a:lstStyle/>
        <a:p>
          <a:endParaRPr lang="uk-UA"/>
        </a:p>
      </dgm:t>
    </dgm:pt>
    <dgm:pt modelId="{89395030-1F85-4E2F-A2D9-EB220EF6BE36}" type="sibTrans" cxnId="{7EA2F637-6C1F-4AF1-B254-B1FC399F18E7}">
      <dgm:prSet/>
      <dgm:spPr/>
      <dgm:t>
        <a:bodyPr/>
        <a:lstStyle/>
        <a:p>
          <a:endParaRPr lang="uk-UA"/>
        </a:p>
      </dgm:t>
    </dgm:pt>
    <dgm:pt modelId="{A6E1E18E-4A3C-43C4-A070-AC49916E52EE}">
      <dgm:prSet phldrT="[Текст]"/>
      <dgm:spPr/>
      <dgm:t>
        <a:bodyPr/>
        <a:lstStyle/>
        <a:p>
          <a:r>
            <a:rPr lang="uk-UA" dirty="0" smtClean="0"/>
            <a:t>Інтерфейс користувача</a:t>
          </a:r>
        </a:p>
      </dgm:t>
    </dgm:pt>
    <dgm:pt modelId="{6863A655-BE6B-4DC7-8DF9-65480D32B1A0}" type="parTrans" cxnId="{C369571A-55DD-4009-8360-EE007920B40A}">
      <dgm:prSet/>
      <dgm:spPr/>
      <dgm:t>
        <a:bodyPr/>
        <a:lstStyle/>
        <a:p>
          <a:endParaRPr lang="uk-UA"/>
        </a:p>
      </dgm:t>
    </dgm:pt>
    <dgm:pt modelId="{2976D5D5-4741-4B61-A29C-2774C407466B}" type="sibTrans" cxnId="{C369571A-55DD-4009-8360-EE007920B40A}">
      <dgm:prSet/>
      <dgm:spPr/>
      <dgm:t>
        <a:bodyPr/>
        <a:lstStyle/>
        <a:p>
          <a:endParaRPr lang="uk-UA"/>
        </a:p>
      </dgm:t>
    </dgm:pt>
    <dgm:pt modelId="{60A2E663-7B82-46A0-A26A-18D83AE0F183}" type="pres">
      <dgm:prSet presAssocID="{07C994F0-495C-432E-AF45-9E59162CA1B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54A898DB-3DFF-4151-AB97-39818DD49E8A}" type="pres">
      <dgm:prSet presAssocID="{6EA68A69-32F3-4151-BB26-9DF909C36821}" presName="vertOne" presStyleCnt="0"/>
      <dgm:spPr/>
    </dgm:pt>
    <dgm:pt modelId="{CE39288B-3FCF-493C-9041-0DEE374401A3}" type="pres">
      <dgm:prSet presAssocID="{6EA68A69-32F3-4151-BB26-9DF909C36821}" presName="txOne" presStyleLbl="node0" presStyleIdx="0" presStyleCnt="1" custLinFactNeighborX="-17" custLinFactNeighborY="-82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C5CFDAB-75AD-4C7F-A389-FF4A33892ED1}" type="pres">
      <dgm:prSet presAssocID="{6EA68A69-32F3-4151-BB26-9DF909C36821}" presName="parTransOne" presStyleCnt="0"/>
      <dgm:spPr/>
    </dgm:pt>
    <dgm:pt modelId="{B3D83634-291E-4984-970E-9A8BCF7812FD}" type="pres">
      <dgm:prSet presAssocID="{6EA68A69-32F3-4151-BB26-9DF909C36821}" presName="horzOne" presStyleCnt="0"/>
      <dgm:spPr/>
    </dgm:pt>
    <dgm:pt modelId="{8A52BDE7-442D-425D-9607-A1A29C5EBF15}" type="pres">
      <dgm:prSet presAssocID="{5B3EB14A-D1EF-4A3C-B0F4-E77C04C1D60C}" presName="vertTwo" presStyleCnt="0"/>
      <dgm:spPr/>
    </dgm:pt>
    <dgm:pt modelId="{66CC185F-DAC2-4E5C-8530-C37B74B2FA72}" type="pres">
      <dgm:prSet presAssocID="{5B3EB14A-D1EF-4A3C-B0F4-E77C04C1D60C}" presName="txTwo" presStyleLbl="node2" presStyleIdx="0" presStyleCnt="2" custScaleX="8919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E22031C-83F6-470A-9E5C-BF9FBBE71D53}" type="pres">
      <dgm:prSet presAssocID="{5B3EB14A-D1EF-4A3C-B0F4-E77C04C1D60C}" presName="parTransTwo" presStyleCnt="0"/>
      <dgm:spPr/>
    </dgm:pt>
    <dgm:pt modelId="{95D8E50B-4091-4705-8ECA-046D63C0457C}" type="pres">
      <dgm:prSet presAssocID="{5B3EB14A-D1EF-4A3C-B0F4-E77C04C1D60C}" presName="horzTwo" presStyleCnt="0"/>
      <dgm:spPr/>
    </dgm:pt>
    <dgm:pt modelId="{8523A14F-785B-46F7-ABDA-C4E1086BD8F1}" type="pres">
      <dgm:prSet presAssocID="{72C616AA-0BE6-4C4F-AD64-069C2AA45D3C}" presName="vertThree" presStyleCnt="0"/>
      <dgm:spPr/>
    </dgm:pt>
    <dgm:pt modelId="{C381D2AD-2F1D-4F04-A922-A8DF52CCF26D}" type="pres">
      <dgm:prSet presAssocID="{72C616AA-0BE6-4C4F-AD64-069C2AA45D3C}" presName="txThree" presStyleLbl="node3" presStyleIdx="0" presStyleCnt="3" custScaleX="941917" custLinFactNeighborX="-99766" custLinFactNeighborY="-2569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7D918CA-108A-4175-9D5E-33682896C7F5}" type="pres">
      <dgm:prSet presAssocID="{72C616AA-0BE6-4C4F-AD64-069C2AA45D3C}" presName="horzThree" presStyleCnt="0"/>
      <dgm:spPr/>
    </dgm:pt>
    <dgm:pt modelId="{B4365BDC-6F1B-4B99-AC1A-574427186BC2}" type="pres">
      <dgm:prSet presAssocID="{B5D11A27-33D9-4381-ACCB-141C793C8E7D}" presName="sibSpaceThree" presStyleCnt="0"/>
      <dgm:spPr/>
    </dgm:pt>
    <dgm:pt modelId="{588D93D5-8B21-4185-9B92-89BEFAF0808D}" type="pres">
      <dgm:prSet presAssocID="{3BF9C071-1811-4485-97B1-A7C2A4529E8A}" presName="vertThree" presStyleCnt="0"/>
      <dgm:spPr/>
    </dgm:pt>
    <dgm:pt modelId="{1D1D9153-F531-462D-8339-1431DA8CC380}" type="pres">
      <dgm:prSet presAssocID="{3BF9C071-1811-4485-97B1-A7C2A4529E8A}" presName="txThree" presStyleLbl="node3" presStyleIdx="1" presStyleCnt="3" custScaleX="1030059" custLinFactX="186579" custLinFactNeighborX="200000" custLinFactNeighborY="85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FAB8468-D5E2-4ADB-8727-A3C593583F8C}" type="pres">
      <dgm:prSet presAssocID="{3BF9C071-1811-4485-97B1-A7C2A4529E8A}" presName="horzThree" presStyleCnt="0"/>
      <dgm:spPr/>
    </dgm:pt>
    <dgm:pt modelId="{C96F9519-E7FE-4ABD-B617-6199EE90769C}" type="pres">
      <dgm:prSet presAssocID="{8CC3574D-BD86-4E7C-8908-B6FD08DBA87E}" presName="sibSpaceTwo" presStyleCnt="0"/>
      <dgm:spPr/>
    </dgm:pt>
    <dgm:pt modelId="{898083CD-C7BA-400D-8CFD-50E977AC975A}" type="pres">
      <dgm:prSet presAssocID="{F2A97A47-51F7-476A-9B6B-DF1E14CA7B46}" presName="vertTwo" presStyleCnt="0"/>
      <dgm:spPr/>
    </dgm:pt>
    <dgm:pt modelId="{798F4113-5BF1-4CC5-846D-195DCC33D72B}" type="pres">
      <dgm:prSet presAssocID="{F2A97A47-51F7-476A-9B6B-DF1E14CA7B46}" presName="txTwo" presStyleLbl="node2" presStyleIdx="1" presStyleCnt="2" custScaleX="23846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22D5F52-154D-4F12-B071-3E7E9C06B1CF}" type="pres">
      <dgm:prSet presAssocID="{F2A97A47-51F7-476A-9B6B-DF1E14CA7B46}" presName="parTransTwo" presStyleCnt="0"/>
      <dgm:spPr/>
    </dgm:pt>
    <dgm:pt modelId="{DE28E6AB-F83C-4D9C-B339-8A3F534B2835}" type="pres">
      <dgm:prSet presAssocID="{F2A97A47-51F7-476A-9B6B-DF1E14CA7B46}" presName="horzTwo" presStyleCnt="0"/>
      <dgm:spPr/>
    </dgm:pt>
    <dgm:pt modelId="{357EA50B-B00A-48FF-A630-2D03C33869BE}" type="pres">
      <dgm:prSet presAssocID="{A6E1E18E-4A3C-43C4-A070-AC49916E52EE}" presName="vertThree" presStyleCnt="0"/>
      <dgm:spPr/>
    </dgm:pt>
    <dgm:pt modelId="{99088DB6-D9E8-483D-9785-D102A1D8C269}" type="pres">
      <dgm:prSet presAssocID="{A6E1E18E-4A3C-43C4-A070-AC49916E52EE}" presName="txThree" presStyleLbl="node3" presStyleIdx="2" presStyleCnt="3" custScaleX="744903" custLinFactX="200000" custLinFactNeighborX="217389" custLinFactNeighborY="-2569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35EEE5B8-8073-4F90-9B00-22DF4D95279F}" type="pres">
      <dgm:prSet presAssocID="{A6E1E18E-4A3C-43C4-A070-AC49916E52EE}" presName="horzThree" presStyleCnt="0"/>
      <dgm:spPr/>
    </dgm:pt>
  </dgm:ptLst>
  <dgm:cxnLst>
    <dgm:cxn modelId="{ECAE5196-57F0-4C7D-89AB-4E78CBE0378A}" type="presOf" srcId="{A6E1E18E-4A3C-43C4-A070-AC49916E52EE}" destId="{99088DB6-D9E8-483D-9785-D102A1D8C269}" srcOrd="0" destOrd="0" presId="urn:microsoft.com/office/officeart/2005/8/layout/hierarchy4"/>
    <dgm:cxn modelId="{2EA9BCC6-90FE-4058-BC02-8F32292CF491}" srcId="{5B3EB14A-D1EF-4A3C-B0F4-E77C04C1D60C}" destId="{3BF9C071-1811-4485-97B1-A7C2A4529E8A}" srcOrd="1" destOrd="0" parTransId="{05E012FB-9856-4697-AF6D-8ED4C2C7909A}" sibTransId="{43A9F564-28B8-4F37-95D6-F417EEB8598C}"/>
    <dgm:cxn modelId="{C369571A-55DD-4009-8360-EE007920B40A}" srcId="{F2A97A47-51F7-476A-9B6B-DF1E14CA7B46}" destId="{A6E1E18E-4A3C-43C4-A070-AC49916E52EE}" srcOrd="0" destOrd="0" parTransId="{6863A655-BE6B-4DC7-8DF9-65480D32B1A0}" sibTransId="{2976D5D5-4741-4B61-A29C-2774C407466B}"/>
    <dgm:cxn modelId="{C36E9100-2EA4-405C-9674-0937C645D407}" type="presOf" srcId="{5B3EB14A-D1EF-4A3C-B0F4-E77C04C1D60C}" destId="{66CC185F-DAC2-4E5C-8530-C37B74B2FA72}" srcOrd="0" destOrd="0" presId="urn:microsoft.com/office/officeart/2005/8/layout/hierarchy4"/>
    <dgm:cxn modelId="{B52A13FC-1704-47A5-A525-0C6ACDB30AA3}" srcId="{07C994F0-495C-432E-AF45-9E59162CA1B6}" destId="{6EA68A69-32F3-4151-BB26-9DF909C36821}" srcOrd="0" destOrd="0" parTransId="{FBE248B9-5A2F-4FB4-8A86-E2ACD5AD8F21}" sibTransId="{73EB6989-38BC-41EA-9D3B-68A089F7666B}"/>
    <dgm:cxn modelId="{D2A934AF-CED6-4258-B601-9BAB62BB7DDE}" srcId="{5B3EB14A-D1EF-4A3C-B0F4-E77C04C1D60C}" destId="{72C616AA-0BE6-4C4F-AD64-069C2AA45D3C}" srcOrd="0" destOrd="0" parTransId="{8DCB4AA1-1CF8-46BA-85FB-F36E85EC5366}" sibTransId="{B5D11A27-33D9-4381-ACCB-141C793C8E7D}"/>
    <dgm:cxn modelId="{7EA2F637-6C1F-4AF1-B254-B1FC399F18E7}" srcId="{6EA68A69-32F3-4151-BB26-9DF909C36821}" destId="{F2A97A47-51F7-476A-9B6B-DF1E14CA7B46}" srcOrd="1" destOrd="0" parTransId="{F2CCA416-6149-4B00-A343-D32018AFDBD8}" sibTransId="{89395030-1F85-4E2F-A2D9-EB220EF6BE36}"/>
    <dgm:cxn modelId="{5846F8A7-CF34-4954-B486-2DE7ADA6C657}" type="presOf" srcId="{F2A97A47-51F7-476A-9B6B-DF1E14CA7B46}" destId="{798F4113-5BF1-4CC5-846D-195DCC33D72B}" srcOrd="0" destOrd="0" presId="urn:microsoft.com/office/officeart/2005/8/layout/hierarchy4"/>
    <dgm:cxn modelId="{CD0B8E3C-0A5B-4753-B324-BDFE42A2E319}" type="presOf" srcId="{07C994F0-495C-432E-AF45-9E59162CA1B6}" destId="{60A2E663-7B82-46A0-A26A-18D83AE0F183}" srcOrd="0" destOrd="0" presId="urn:microsoft.com/office/officeart/2005/8/layout/hierarchy4"/>
    <dgm:cxn modelId="{863A39D1-526F-4251-AEC1-03BA5C3E80E6}" type="presOf" srcId="{6EA68A69-32F3-4151-BB26-9DF909C36821}" destId="{CE39288B-3FCF-493C-9041-0DEE374401A3}" srcOrd="0" destOrd="0" presId="urn:microsoft.com/office/officeart/2005/8/layout/hierarchy4"/>
    <dgm:cxn modelId="{6DDBA207-784F-4128-8675-DDE6413E034A}" srcId="{6EA68A69-32F3-4151-BB26-9DF909C36821}" destId="{5B3EB14A-D1EF-4A3C-B0F4-E77C04C1D60C}" srcOrd="0" destOrd="0" parTransId="{4CB21110-3495-4BD8-8CAB-F755AB060C17}" sibTransId="{8CC3574D-BD86-4E7C-8908-B6FD08DBA87E}"/>
    <dgm:cxn modelId="{0F65C3E4-C880-44AB-8B1A-E07518A087A5}" type="presOf" srcId="{3BF9C071-1811-4485-97B1-A7C2A4529E8A}" destId="{1D1D9153-F531-462D-8339-1431DA8CC380}" srcOrd="0" destOrd="0" presId="urn:microsoft.com/office/officeart/2005/8/layout/hierarchy4"/>
    <dgm:cxn modelId="{F8F9DEB3-37EB-4551-A81F-055A438BE8A4}" type="presOf" srcId="{72C616AA-0BE6-4C4F-AD64-069C2AA45D3C}" destId="{C381D2AD-2F1D-4F04-A922-A8DF52CCF26D}" srcOrd="0" destOrd="0" presId="urn:microsoft.com/office/officeart/2005/8/layout/hierarchy4"/>
    <dgm:cxn modelId="{6E2F3C89-1DC1-499A-87AE-E69DE2F9BFFD}" type="presParOf" srcId="{60A2E663-7B82-46A0-A26A-18D83AE0F183}" destId="{54A898DB-3DFF-4151-AB97-39818DD49E8A}" srcOrd="0" destOrd="0" presId="urn:microsoft.com/office/officeart/2005/8/layout/hierarchy4"/>
    <dgm:cxn modelId="{6D479711-68F3-4088-9312-FC1D8EE65366}" type="presParOf" srcId="{54A898DB-3DFF-4151-AB97-39818DD49E8A}" destId="{CE39288B-3FCF-493C-9041-0DEE374401A3}" srcOrd="0" destOrd="0" presId="urn:microsoft.com/office/officeart/2005/8/layout/hierarchy4"/>
    <dgm:cxn modelId="{A953C13E-36E6-418E-930C-02F0524F21F6}" type="presParOf" srcId="{54A898DB-3DFF-4151-AB97-39818DD49E8A}" destId="{2C5CFDAB-75AD-4C7F-A389-FF4A33892ED1}" srcOrd="1" destOrd="0" presId="urn:microsoft.com/office/officeart/2005/8/layout/hierarchy4"/>
    <dgm:cxn modelId="{91662800-4468-4740-A6F2-C30C95E6EA83}" type="presParOf" srcId="{54A898DB-3DFF-4151-AB97-39818DD49E8A}" destId="{B3D83634-291E-4984-970E-9A8BCF7812FD}" srcOrd="2" destOrd="0" presId="urn:microsoft.com/office/officeart/2005/8/layout/hierarchy4"/>
    <dgm:cxn modelId="{AAB79221-A121-41A3-8767-6843932E0600}" type="presParOf" srcId="{B3D83634-291E-4984-970E-9A8BCF7812FD}" destId="{8A52BDE7-442D-425D-9607-A1A29C5EBF15}" srcOrd="0" destOrd="0" presId="urn:microsoft.com/office/officeart/2005/8/layout/hierarchy4"/>
    <dgm:cxn modelId="{B42445EE-9963-49E4-96A5-2EBF9E575276}" type="presParOf" srcId="{8A52BDE7-442D-425D-9607-A1A29C5EBF15}" destId="{66CC185F-DAC2-4E5C-8530-C37B74B2FA72}" srcOrd="0" destOrd="0" presId="urn:microsoft.com/office/officeart/2005/8/layout/hierarchy4"/>
    <dgm:cxn modelId="{3C1B4B6F-AF85-4F18-B5F9-AE4E3D8A2563}" type="presParOf" srcId="{8A52BDE7-442D-425D-9607-A1A29C5EBF15}" destId="{9E22031C-83F6-470A-9E5C-BF9FBBE71D53}" srcOrd="1" destOrd="0" presId="urn:microsoft.com/office/officeart/2005/8/layout/hierarchy4"/>
    <dgm:cxn modelId="{A001A62E-FB38-41C1-9194-B93079B96CD4}" type="presParOf" srcId="{8A52BDE7-442D-425D-9607-A1A29C5EBF15}" destId="{95D8E50B-4091-4705-8ECA-046D63C0457C}" srcOrd="2" destOrd="0" presId="urn:microsoft.com/office/officeart/2005/8/layout/hierarchy4"/>
    <dgm:cxn modelId="{71A376F2-5AFC-44A4-B13D-56BE0056A5A4}" type="presParOf" srcId="{95D8E50B-4091-4705-8ECA-046D63C0457C}" destId="{8523A14F-785B-46F7-ABDA-C4E1086BD8F1}" srcOrd="0" destOrd="0" presId="urn:microsoft.com/office/officeart/2005/8/layout/hierarchy4"/>
    <dgm:cxn modelId="{52BA83C7-4862-41DE-A3D5-78F976C927A7}" type="presParOf" srcId="{8523A14F-785B-46F7-ABDA-C4E1086BD8F1}" destId="{C381D2AD-2F1D-4F04-A922-A8DF52CCF26D}" srcOrd="0" destOrd="0" presId="urn:microsoft.com/office/officeart/2005/8/layout/hierarchy4"/>
    <dgm:cxn modelId="{C672DB12-FEA2-47AD-A874-5F417C7B8D99}" type="presParOf" srcId="{8523A14F-785B-46F7-ABDA-C4E1086BD8F1}" destId="{A7D918CA-108A-4175-9D5E-33682896C7F5}" srcOrd="1" destOrd="0" presId="urn:microsoft.com/office/officeart/2005/8/layout/hierarchy4"/>
    <dgm:cxn modelId="{2F364213-17A4-4B68-9062-F2A64E332E01}" type="presParOf" srcId="{95D8E50B-4091-4705-8ECA-046D63C0457C}" destId="{B4365BDC-6F1B-4B99-AC1A-574427186BC2}" srcOrd="1" destOrd="0" presId="urn:microsoft.com/office/officeart/2005/8/layout/hierarchy4"/>
    <dgm:cxn modelId="{ADF838F2-A917-4F4C-91E3-E34E716812FE}" type="presParOf" srcId="{95D8E50B-4091-4705-8ECA-046D63C0457C}" destId="{588D93D5-8B21-4185-9B92-89BEFAF0808D}" srcOrd="2" destOrd="0" presId="urn:microsoft.com/office/officeart/2005/8/layout/hierarchy4"/>
    <dgm:cxn modelId="{ADEAD8A2-9346-4469-9018-066848282978}" type="presParOf" srcId="{588D93D5-8B21-4185-9B92-89BEFAF0808D}" destId="{1D1D9153-F531-462D-8339-1431DA8CC380}" srcOrd="0" destOrd="0" presId="urn:microsoft.com/office/officeart/2005/8/layout/hierarchy4"/>
    <dgm:cxn modelId="{E3A94B7D-ED4C-434D-B8AF-D90A805FA7D2}" type="presParOf" srcId="{588D93D5-8B21-4185-9B92-89BEFAF0808D}" destId="{AFAB8468-D5E2-4ADB-8727-A3C593583F8C}" srcOrd="1" destOrd="0" presId="urn:microsoft.com/office/officeart/2005/8/layout/hierarchy4"/>
    <dgm:cxn modelId="{3DEB7BF3-AEE9-4B73-98E0-9DCC5725A715}" type="presParOf" srcId="{B3D83634-291E-4984-970E-9A8BCF7812FD}" destId="{C96F9519-E7FE-4ABD-B617-6199EE90769C}" srcOrd="1" destOrd="0" presId="urn:microsoft.com/office/officeart/2005/8/layout/hierarchy4"/>
    <dgm:cxn modelId="{F2292BE5-2A46-4F84-A9A0-7E839A6CCCE4}" type="presParOf" srcId="{B3D83634-291E-4984-970E-9A8BCF7812FD}" destId="{898083CD-C7BA-400D-8CFD-50E977AC975A}" srcOrd="2" destOrd="0" presId="urn:microsoft.com/office/officeart/2005/8/layout/hierarchy4"/>
    <dgm:cxn modelId="{B027B7E5-741F-4FFB-87A2-0098CBBB7F98}" type="presParOf" srcId="{898083CD-C7BA-400D-8CFD-50E977AC975A}" destId="{798F4113-5BF1-4CC5-846D-195DCC33D72B}" srcOrd="0" destOrd="0" presId="urn:microsoft.com/office/officeart/2005/8/layout/hierarchy4"/>
    <dgm:cxn modelId="{E86CE540-90DD-4E28-B248-DB5CB573B949}" type="presParOf" srcId="{898083CD-C7BA-400D-8CFD-50E977AC975A}" destId="{922D5F52-154D-4F12-B071-3E7E9C06B1CF}" srcOrd="1" destOrd="0" presId="urn:microsoft.com/office/officeart/2005/8/layout/hierarchy4"/>
    <dgm:cxn modelId="{7EB58AA9-39C1-4D8C-98C8-D8178212D096}" type="presParOf" srcId="{898083CD-C7BA-400D-8CFD-50E977AC975A}" destId="{DE28E6AB-F83C-4D9C-B339-8A3F534B2835}" srcOrd="2" destOrd="0" presId="urn:microsoft.com/office/officeart/2005/8/layout/hierarchy4"/>
    <dgm:cxn modelId="{925636A8-9EB6-41AD-8BD8-E4A89CF23C2B}" type="presParOf" srcId="{DE28E6AB-F83C-4D9C-B339-8A3F534B2835}" destId="{357EA50B-B00A-48FF-A630-2D03C33869BE}" srcOrd="0" destOrd="0" presId="urn:microsoft.com/office/officeart/2005/8/layout/hierarchy4"/>
    <dgm:cxn modelId="{7691108B-B7C1-4CC6-9FFB-CA874625F1B7}" type="presParOf" srcId="{357EA50B-B00A-48FF-A630-2D03C33869BE}" destId="{99088DB6-D9E8-483D-9785-D102A1D8C269}" srcOrd="0" destOrd="0" presId="urn:microsoft.com/office/officeart/2005/8/layout/hierarchy4"/>
    <dgm:cxn modelId="{6F907623-37C7-413A-BED3-756292ECE123}" type="presParOf" srcId="{357EA50B-B00A-48FF-A630-2D03C33869BE}" destId="{35EEE5B8-8073-4F90-9B00-22DF4D95279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1C480B-74CF-4562-937C-977ED054BF40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438A433D-D30E-4D1C-8DE9-E0B6BB621D0A}">
      <dgm:prSet phldrT="[Текст]"/>
      <dgm:spPr/>
      <dgm:t>
        <a:bodyPr/>
        <a:lstStyle/>
        <a:p>
          <a:r>
            <a:rPr lang="uk-UA" dirty="0" smtClean="0"/>
            <a:t>Ідентифікація</a:t>
          </a:r>
          <a:endParaRPr lang="uk-UA" dirty="0"/>
        </a:p>
      </dgm:t>
    </dgm:pt>
    <dgm:pt modelId="{9A1B871C-B97A-47AD-82A0-BAA63AE4DE6C}" type="parTrans" cxnId="{CF17CEBF-259B-4621-B420-B643965B8973}">
      <dgm:prSet/>
      <dgm:spPr/>
      <dgm:t>
        <a:bodyPr/>
        <a:lstStyle/>
        <a:p>
          <a:endParaRPr lang="uk-UA"/>
        </a:p>
      </dgm:t>
    </dgm:pt>
    <dgm:pt modelId="{F5DA517C-F7DD-492C-A182-3FF4CDE5207E}" type="sibTrans" cxnId="{CF17CEBF-259B-4621-B420-B643965B8973}">
      <dgm:prSet/>
      <dgm:spPr/>
      <dgm:t>
        <a:bodyPr/>
        <a:lstStyle/>
        <a:p>
          <a:endParaRPr lang="uk-UA"/>
        </a:p>
      </dgm:t>
    </dgm:pt>
    <dgm:pt modelId="{3BF6EE12-E486-4881-A465-D04A4E2A6757}">
      <dgm:prSet phldrT="[Текст]"/>
      <dgm:spPr/>
      <dgm:t>
        <a:bodyPr/>
        <a:lstStyle/>
        <a:p>
          <a:r>
            <a:rPr lang="uk-UA" dirty="0" smtClean="0"/>
            <a:t>Концептуалізація</a:t>
          </a:r>
          <a:endParaRPr lang="uk-UA" dirty="0"/>
        </a:p>
      </dgm:t>
    </dgm:pt>
    <dgm:pt modelId="{1F734960-7797-4023-B5F4-F07D82448C37}" type="parTrans" cxnId="{9BC3D4CB-4114-4F9F-B11A-06F699FC9A8C}">
      <dgm:prSet/>
      <dgm:spPr/>
      <dgm:t>
        <a:bodyPr/>
        <a:lstStyle/>
        <a:p>
          <a:endParaRPr lang="uk-UA"/>
        </a:p>
      </dgm:t>
    </dgm:pt>
    <dgm:pt modelId="{26072071-5581-4371-BDF8-F93EA5F15BB4}" type="sibTrans" cxnId="{9BC3D4CB-4114-4F9F-B11A-06F699FC9A8C}">
      <dgm:prSet/>
      <dgm:spPr/>
      <dgm:t>
        <a:bodyPr/>
        <a:lstStyle/>
        <a:p>
          <a:endParaRPr lang="uk-UA"/>
        </a:p>
      </dgm:t>
    </dgm:pt>
    <dgm:pt modelId="{B89937A2-D29B-4FA1-BE2E-BE22040D84F6}">
      <dgm:prSet phldrT="[Текст]"/>
      <dgm:spPr/>
      <dgm:t>
        <a:bodyPr/>
        <a:lstStyle/>
        <a:p>
          <a:r>
            <a:rPr lang="uk-UA" dirty="0" smtClean="0"/>
            <a:t>Формалізація</a:t>
          </a:r>
          <a:endParaRPr lang="uk-UA" dirty="0"/>
        </a:p>
      </dgm:t>
    </dgm:pt>
    <dgm:pt modelId="{121BD882-477E-429F-A190-E3812FFB8DF6}" type="parTrans" cxnId="{0FE1B656-0BC4-44CC-AAEE-9AFD66EFB9D4}">
      <dgm:prSet/>
      <dgm:spPr/>
      <dgm:t>
        <a:bodyPr/>
        <a:lstStyle/>
        <a:p>
          <a:endParaRPr lang="uk-UA"/>
        </a:p>
      </dgm:t>
    </dgm:pt>
    <dgm:pt modelId="{D4B20F37-CE85-4E1F-9BE5-4846F2B9FC58}" type="sibTrans" cxnId="{0FE1B656-0BC4-44CC-AAEE-9AFD66EFB9D4}">
      <dgm:prSet/>
      <dgm:spPr/>
      <dgm:t>
        <a:bodyPr/>
        <a:lstStyle/>
        <a:p>
          <a:endParaRPr lang="uk-UA"/>
        </a:p>
      </dgm:t>
    </dgm:pt>
    <dgm:pt modelId="{B8A5CB4D-F463-4FD6-839C-BF76FB647C7C}">
      <dgm:prSet phldrT="[Текст]"/>
      <dgm:spPr/>
      <dgm:t>
        <a:bodyPr/>
        <a:lstStyle/>
        <a:p>
          <a:r>
            <a:rPr lang="uk-UA" dirty="0" smtClean="0"/>
            <a:t>Виконання</a:t>
          </a:r>
          <a:endParaRPr lang="uk-UA" dirty="0"/>
        </a:p>
      </dgm:t>
    </dgm:pt>
    <dgm:pt modelId="{48543651-41FB-4D26-A8DB-BE2FB186BE56}" type="parTrans" cxnId="{31282D87-CF1C-4E92-939B-172FBEED44F1}">
      <dgm:prSet/>
      <dgm:spPr/>
      <dgm:t>
        <a:bodyPr/>
        <a:lstStyle/>
        <a:p>
          <a:endParaRPr lang="uk-UA"/>
        </a:p>
      </dgm:t>
    </dgm:pt>
    <dgm:pt modelId="{99FEB3CE-978E-4A4E-BE1B-0E9F76C39FAE}" type="sibTrans" cxnId="{31282D87-CF1C-4E92-939B-172FBEED44F1}">
      <dgm:prSet/>
      <dgm:spPr/>
      <dgm:t>
        <a:bodyPr/>
        <a:lstStyle/>
        <a:p>
          <a:endParaRPr lang="uk-UA"/>
        </a:p>
      </dgm:t>
    </dgm:pt>
    <dgm:pt modelId="{D963B85C-13C7-489F-B042-91404A67155C}">
      <dgm:prSet phldrT="[Текст]"/>
      <dgm:spPr/>
      <dgm:t>
        <a:bodyPr/>
        <a:lstStyle/>
        <a:p>
          <a:r>
            <a:rPr lang="uk-UA" dirty="0" smtClean="0"/>
            <a:t>Тестування</a:t>
          </a:r>
          <a:endParaRPr lang="uk-UA" dirty="0"/>
        </a:p>
      </dgm:t>
    </dgm:pt>
    <dgm:pt modelId="{37AF473A-D490-4AD2-9B64-F07C97AA80E2}" type="parTrans" cxnId="{3D4141B0-DE24-4915-BE56-FD490D599666}">
      <dgm:prSet/>
      <dgm:spPr/>
      <dgm:t>
        <a:bodyPr/>
        <a:lstStyle/>
        <a:p>
          <a:endParaRPr lang="uk-UA"/>
        </a:p>
      </dgm:t>
    </dgm:pt>
    <dgm:pt modelId="{B8049497-B374-4EBA-8E56-099931FF566E}" type="sibTrans" cxnId="{3D4141B0-DE24-4915-BE56-FD490D599666}">
      <dgm:prSet/>
      <dgm:spPr/>
      <dgm:t>
        <a:bodyPr/>
        <a:lstStyle/>
        <a:p>
          <a:endParaRPr lang="uk-UA"/>
        </a:p>
      </dgm:t>
    </dgm:pt>
    <dgm:pt modelId="{AA5C4882-3304-47A3-9441-E5F90DDE93B7}">
      <dgm:prSet phldrT="[Текст]"/>
      <dgm:spPr/>
      <dgm:t>
        <a:bodyPr/>
        <a:lstStyle/>
        <a:p>
          <a:r>
            <a:rPr lang="uk-UA" dirty="0" smtClean="0"/>
            <a:t>Дослідна експлуатація</a:t>
          </a:r>
          <a:endParaRPr lang="uk-UA" dirty="0"/>
        </a:p>
      </dgm:t>
    </dgm:pt>
    <dgm:pt modelId="{A1FCDC61-C06B-4340-9106-EB528001362E}" type="parTrans" cxnId="{B01C52EB-2332-48CA-B230-EE3878EAEF52}">
      <dgm:prSet/>
      <dgm:spPr/>
      <dgm:t>
        <a:bodyPr/>
        <a:lstStyle/>
        <a:p>
          <a:endParaRPr lang="uk-UA"/>
        </a:p>
      </dgm:t>
    </dgm:pt>
    <dgm:pt modelId="{AC06CC3B-48F1-45C9-97FB-85BE37AED65D}" type="sibTrans" cxnId="{B01C52EB-2332-48CA-B230-EE3878EAEF52}">
      <dgm:prSet/>
      <dgm:spPr/>
      <dgm:t>
        <a:bodyPr/>
        <a:lstStyle/>
        <a:p>
          <a:endParaRPr lang="uk-UA"/>
        </a:p>
      </dgm:t>
    </dgm:pt>
    <dgm:pt modelId="{5C16BC3A-6BC4-4709-98A3-8BB48584C6AE}">
      <dgm:prSet phldrT="[Текст]"/>
      <dgm:spPr/>
      <dgm:t>
        <a:bodyPr/>
        <a:lstStyle/>
        <a:p>
          <a:r>
            <a:rPr lang="uk-UA" dirty="0" smtClean="0"/>
            <a:t>Модифікація</a:t>
          </a:r>
          <a:endParaRPr lang="uk-UA" dirty="0"/>
        </a:p>
      </dgm:t>
    </dgm:pt>
    <dgm:pt modelId="{EA44E322-ED6F-4F26-B10A-5B944A892005}" type="parTrans" cxnId="{65E30E8A-4934-400A-824B-7EEDA81E386E}">
      <dgm:prSet/>
      <dgm:spPr/>
      <dgm:t>
        <a:bodyPr/>
        <a:lstStyle/>
        <a:p>
          <a:endParaRPr lang="uk-UA"/>
        </a:p>
      </dgm:t>
    </dgm:pt>
    <dgm:pt modelId="{BB2767AE-5862-43DC-A8E8-6EE1C304C406}" type="sibTrans" cxnId="{65E30E8A-4934-400A-824B-7EEDA81E386E}">
      <dgm:prSet/>
      <dgm:spPr/>
      <dgm:t>
        <a:bodyPr/>
        <a:lstStyle/>
        <a:p>
          <a:endParaRPr lang="uk-UA"/>
        </a:p>
      </dgm:t>
    </dgm:pt>
    <dgm:pt modelId="{1AAB88D7-038D-423D-A4A2-EA3E332D808D}" type="pres">
      <dgm:prSet presAssocID="{441C480B-74CF-4562-937C-977ED054BF40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uk-UA"/>
        </a:p>
      </dgm:t>
    </dgm:pt>
    <dgm:pt modelId="{B87398D3-928A-4438-9D42-0DF78433428B}" type="pres">
      <dgm:prSet presAssocID="{438A433D-D30E-4D1C-8DE9-E0B6BB621D0A}" presName="compNode" presStyleCnt="0"/>
      <dgm:spPr/>
    </dgm:pt>
    <dgm:pt modelId="{E9BEF8C1-A70B-4A80-BD29-42B55F9B08DB}" type="pres">
      <dgm:prSet presAssocID="{438A433D-D30E-4D1C-8DE9-E0B6BB621D0A}" presName="dummyConnPt" presStyleCnt="0"/>
      <dgm:spPr/>
    </dgm:pt>
    <dgm:pt modelId="{B61962F0-89E6-4D25-971E-2D1A4CDE9BDE}" type="pres">
      <dgm:prSet presAssocID="{438A433D-D30E-4D1C-8DE9-E0B6BB621D0A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4AE3A77-A598-4DAB-85A9-81133EFE1A26}" type="pres">
      <dgm:prSet presAssocID="{F5DA517C-F7DD-492C-A182-3FF4CDE5207E}" presName="sibTrans" presStyleLbl="bgSibTrans2D1" presStyleIdx="0" presStyleCnt="6"/>
      <dgm:spPr/>
      <dgm:t>
        <a:bodyPr/>
        <a:lstStyle/>
        <a:p>
          <a:endParaRPr lang="uk-UA"/>
        </a:p>
      </dgm:t>
    </dgm:pt>
    <dgm:pt modelId="{54D8D101-697A-4302-A083-01FD55B088A3}" type="pres">
      <dgm:prSet presAssocID="{3BF6EE12-E486-4881-A465-D04A4E2A6757}" presName="compNode" presStyleCnt="0"/>
      <dgm:spPr/>
    </dgm:pt>
    <dgm:pt modelId="{0A3F11E6-68CD-4732-ABE3-D04FBD183C05}" type="pres">
      <dgm:prSet presAssocID="{3BF6EE12-E486-4881-A465-D04A4E2A6757}" presName="dummyConnPt" presStyleCnt="0"/>
      <dgm:spPr/>
    </dgm:pt>
    <dgm:pt modelId="{0299E15D-9927-412B-BC94-9D86C32B9E86}" type="pres">
      <dgm:prSet presAssocID="{3BF6EE12-E486-4881-A465-D04A4E2A6757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E1B186F-AE08-4215-AB5B-07B7A4E83E1A}" type="pres">
      <dgm:prSet presAssocID="{26072071-5581-4371-BDF8-F93EA5F15BB4}" presName="sibTrans" presStyleLbl="bgSibTrans2D1" presStyleIdx="1" presStyleCnt="6"/>
      <dgm:spPr/>
      <dgm:t>
        <a:bodyPr/>
        <a:lstStyle/>
        <a:p>
          <a:endParaRPr lang="uk-UA"/>
        </a:p>
      </dgm:t>
    </dgm:pt>
    <dgm:pt modelId="{A309F18A-817A-4877-B2C1-5D1B1D414610}" type="pres">
      <dgm:prSet presAssocID="{B89937A2-D29B-4FA1-BE2E-BE22040D84F6}" presName="compNode" presStyleCnt="0"/>
      <dgm:spPr/>
    </dgm:pt>
    <dgm:pt modelId="{AC2CC919-6590-4432-8C46-CA1C98A3AB3E}" type="pres">
      <dgm:prSet presAssocID="{B89937A2-D29B-4FA1-BE2E-BE22040D84F6}" presName="dummyConnPt" presStyleCnt="0"/>
      <dgm:spPr/>
    </dgm:pt>
    <dgm:pt modelId="{C0DD3DE2-A9D3-4CE5-9772-E99726B5878B}" type="pres">
      <dgm:prSet presAssocID="{B89937A2-D29B-4FA1-BE2E-BE22040D84F6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170B7CA-6EE3-4B98-BD45-7398CF79DC1F}" type="pres">
      <dgm:prSet presAssocID="{D4B20F37-CE85-4E1F-9BE5-4846F2B9FC58}" presName="sibTrans" presStyleLbl="bgSibTrans2D1" presStyleIdx="2" presStyleCnt="6"/>
      <dgm:spPr/>
      <dgm:t>
        <a:bodyPr/>
        <a:lstStyle/>
        <a:p>
          <a:endParaRPr lang="uk-UA"/>
        </a:p>
      </dgm:t>
    </dgm:pt>
    <dgm:pt modelId="{8FBEBBF7-301F-4BFF-BBC0-1F3275EDB597}" type="pres">
      <dgm:prSet presAssocID="{B8A5CB4D-F463-4FD6-839C-BF76FB647C7C}" presName="compNode" presStyleCnt="0"/>
      <dgm:spPr/>
    </dgm:pt>
    <dgm:pt modelId="{F80069FE-C5A2-4FFD-A66A-444CDC25D725}" type="pres">
      <dgm:prSet presAssocID="{B8A5CB4D-F463-4FD6-839C-BF76FB647C7C}" presName="dummyConnPt" presStyleCnt="0"/>
      <dgm:spPr/>
    </dgm:pt>
    <dgm:pt modelId="{5104D449-148F-4655-8764-CF532159F43E}" type="pres">
      <dgm:prSet presAssocID="{B8A5CB4D-F463-4FD6-839C-BF76FB647C7C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43EA35A-A685-4F4E-B857-1451E1FDE77B}" type="pres">
      <dgm:prSet presAssocID="{99FEB3CE-978E-4A4E-BE1B-0E9F76C39FAE}" presName="sibTrans" presStyleLbl="bgSibTrans2D1" presStyleIdx="3" presStyleCnt="6"/>
      <dgm:spPr/>
      <dgm:t>
        <a:bodyPr/>
        <a:lstStyle/>
        <a:p>
          <a:endParaRPr lang="uk-UA"/>
        </a:p>
      </dgm:t>
    </dgm:pt>
    <dgm:pt modelId="{0ECD4886-97BD-4749-9F0A-E815EEB5AD71}" type="pres">
      <dgm:prSet presAssocID="{D963B85C-13C7-489F-B042-91404A67155C}" presName="compNode" presStyleCnt="0"/>
      <dgm:spPr/>
    </dgm:pt>
    <dgm:pt modelId="{649A915A-07CF-496A-B55B-15569E99F515}" type="pres">
      <dgm:prSet presAssocID="{D963B85C-13C7-489F-B042-91404A67155C}" presName="dummyConnPt" presStyleCnt="0"/>
      <dgm:spPr/>
    </dgm:pt>
    <dgm:pt modelId="{BC6DF765-025D-4A48-A21B-45B4E976FD7C}" type="pres">
      <dgm:prSet presAssocID="{D963B85C-13C7-489F-B042-91404A67155C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731B0AF-D6DC-4A5E-80DA-724010FB54C7}" type="pres">
      <dgm:prSet presAssocID="{B8049497-B374-4EBA-8E56-099931FF566E}" presName="sibTrans" presStyleLbl="bgSibTrans2D1" presStyleIdx="4" presStyleCnt="6"/>
      <dgm:spPr/>
      <dgm:t>
        <a:bodyPr/>
        <a:lstStyle/>
        <a:p>
          <a:endParaRPr lang="uk-UA"/>
        </a:p>
      </dgm:t>
    </dgm:pt>
    <dgm:pt modelId="{899ED80C-9FB6-4C7E-AD03-0896A408B94B}" type="pres">
      <dgm:prSet presAssocID="{AA5C4882-3304-47A3-9441-E5F90DDE93B7}" presName="compNode" presStyleCnt="0"/>
      <dgm:spPr/>
    </dgm:pt>
    <dgm:pt modelId="{EEDCA300-860F-472D-8F6C-098264D29EB6}" type="pres">
      <dgm:prSet presAssocID="{AA5C4882-3304-47A3-9441-E5F90DDE93B7}" presName="dummyConnPt" presStyleCnt="0"/>
      <dgm:spPr/>
    </dgm:pt>
    <dgm:pt modelId="{42161882-9B80-4031-93E1-A1D12E98DF48}" type="pres">
      <dgm:prSet presAssocID="{AA5C4882-3304-47A3-9441-E5F90DDE93B7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EBFCA13-2DD5-4D76-8E63-7F5913EA94C8}" type="pres">
      <dgm:prSet presAssocID="{AC06CC3B-48F1-45C9-97FB-85BE37AED65D}" presName="sibTrans" presStyleLbl="bgSibTrans2D1" presStyleIdx="5" presStyleCnt="6"/>
      <dgm:spPr/>
      <dgm:t>
        <a:bodyPr/>
        <a:lstStyle/>
        <a:p>
          <a:endParaRPr lang="uk-UA"/>
        </a:p>
      </dgm:t>
    </dgm:pt>
    <dgm:pt modelId="{F7110869-A8C5-4DD0-B21F-D738FCCFE3A0}" type="pres">
      <dgm:prSet presAssocID="{5C16BC3A-6BC4-4709-98A3-8BB48584C6AE}" presName="compNode" presStyleCnt="0"/>
      <dgm:spPr/>
    </dgm:pt>
    <dgm:pt modelId="{33779B1F-90F7-42CE-B59F-60E2492A51EE}" type="pres">
      <dgm:prSet presAssocID="{5C16BC3A-6BC4-4709-98A3-8BB48584C6AE}" presName="dummyConnPt" presStyleCnt="0"/>
      <dgm:spPr/>
    </dgm:pt>
    <dgm:pt modelId="{B669F7F5-2E49-497C-8C99-F94C6489A26D}" type="pres">
      <dgm:prSet presAssocID="{5C16BC3A-6BC4-4709-98A3-8BB48584C6AE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B9ED357D-7620-41CF-8189-04C6C89CF578}" type="presOf" srcId="{26072071-5581-4371-BDF8-F93EA5F15BB4}" destId="{AE1B186F-AE08-4215-AB5B-07B7A4E83E1A}" srcOrd="0" destOrd="0" presId="urn:microsoft.com/office/officeart/2005/8/layout/bProcess4"/>
    <dgm:cxn modelId="{9BC3D4CB-4114-4F9F-B11A-06F699FC9A8C}" srcId="{441C480B-74CF-4562-937C-977ED054BF40}" destId="{3BF6EE12-E486-4881-A465-D04A4E2A6757}" srcOrd="1" destOrd="0" parTransId="{1F734960-7797-4023-B5F4-F07D82448C37}" sibTransId="{26072071-5581-4371-BDF8-F93EA5F15BB4}"/>
    <dgm:cxn modelId="{C35CB98A-4AF0-4638-9AEC-25BD12B7C2A0}" type="presOf" srcId="{F5DA517C-F7DD-492C-A182-3FF4CDE5207E}" destId="{24AE3A77-A598-4DAB-85A9-81133EFE1A26}" srcOrd="0" destOrd="0" presId="urn:microsoft.com/office/officeart/2005/8/layout/bProcess4"/>
    <dgm:cxn modelId="{0FE1B656-0BC4-44CC-AAEE-9AFD66EFB9D4}" srcId="{441C480B-74CF-4562-937C-977ED054BF40}" destId="{B89937A2-D29B-4FA1-BE2E-BE22040D84F6}" srcOrd="2" destOrd="0" parTransId="{121BD882-477E-429F-A190-E3812FFB8DF6}" sibTransId="{D4B20F37-CE85-4E1F-9BE5-4846F2B9FC58}"/>
    <dgm:cxn modelId="{8722AA28-FEED-4A25-95DC-0C88666415A5}" type="presOf" srcId="{441C480B-74CF-4562-937C-977ED054BF40}" destId="{1AAB88D7-038D-423D-A4A2-EA3E332D808D}" srcOrd="0" destOrd="0" presId="urn:microsoft.com/office/officeart/2005/8/layout/bProcess4"/>
    <dgm:cxn modelId="{49049556-6BC2-4AAF-8EDE-5087E2E79DD2}" type="presOf" srcId="{438A433D-D30E-4D1C-8DE9-E0B6BB621D0A}" destId="{B61962F0-89E6-4D25-971E-2D1A4CDE9BDE}" srcOrd="0" destOrd="0" presId="urn:microsoft.com/office/officeart/2005/8/layout/bProcess4"/>
    <dgm:cxn modelId="{23D010A0-2F26-4E86-A318-7E5849BE0AF7}" type="presOf" srcId="{5C16BC3A-6BC4-4709-98A3-8BB48584C6AE}" destId="{B669F7F5-2E49-497C-8C99-F94C6489A26D}" srcOrd="0" destOrd="0" presId="urn:microsoft.com/office/officeart/2005/8/layout/bProcess4"/>
    <dgm:cxn modelId="{94525EDC-1161-44D7-9BFF-65589080D296}" type="presOf" srcId="{AA5C4882-3304-47A3-9441-E5F90DDE93B7}" destId="{42161882-9B80-4031-93E1-A1D12E98DF48}" srcOrd="0" destOrd="0" presId="urn:microsoft.com/office/officeart/2005/8/layout/bProcess4"/>
    <dgm:cxn modelId="{3D4141B0-DE24-4915-BE56-FD490D599666}" srcId="{441C480B-74CF-4562-937C-977ED054BF40}" destId="{D963B85C-13C7-489F-B042-91404A67155C}" srcOrd="4" destOrd="0" parTransId="{37AF473A-D490-4AD2-9B64-F07C97AA80E2}" sibTransId="{B8049497-B374-4EBA-8E56-099931FF566E}"/>
    <dgm:cxn modelId="{336306D6-50C1-44DE-B7C3-9BBF5B0659AF}" type="presOf" srcId="{D963B85C-13C7-489F-B042-91404A67155C}" destId="{BC6DF765-025D-4A48-A21B-45B4E976FD7C}" srcOrd="0" destOrd="0" presId="urn:microsoft.com/office/officeart/2005/8/layout/bProcess4"/>
    <dgm:cxn modelId="{CF17CEBF-259B-4621-B420-B643965B8973}" srcId="{441C480B-74CF-4562-937C-977ED054BF40}" destId="{438A433D-D30E-4D1C-8DE9-E0B6BB621D0A}" srcOrd="0" destOrd="0" parTransId="{9A1B871C-B97A-47AD-82A0-BAA63AE4DE6C}" sibTransId="{F5DA517C-F7DD-492C-A182-3FF4CDE5207E}"/>
    <dgm:cxn modelId="{65E30E8A-4934-400A-824B-7EEDA81E386E}" srcId="{441C480B-74CF-4562-937C-977ED054BF40}" destId="{5C16BC3A-6BC4-4709-98A3-8BB48584C6AE}" srcOrd="6" destOrd="0" parTransId="{EA44E322-ED6F-4F26-B10A-5B944A892005}" sibTransId="{BB2767AE-5862-43DC-A8E8-6EE1C304C406}"/>
    <dgm:cxn modelId="{066B40F2-F4C7-4980-93B8-5DEE1D8ED864}" type="presOf" srcId="{99FEB3CE-978E-4A4E-BE1B-0E9F76C39FAE}" destId="{643EA35A-A685-4F4E-B857-1451E1FDE77B}" srcOrd="0" destOrd="0" presId="urn:microsoft.com/office/officeart/2005/8/layout/bProcess4"/>
    <dgm:cxn modelId="{23A37E3A-B38E-43AB-BFE7-63988F84AB86}" type="presOf" srcId="{B8A5CB4D-F463-4FD6-839C-BF76FB647C7C}" destId="{5104D449-148F-4655-8764-CF532159F43E}" srcOrd="0" destOrd="0" presId="urn:microsoft.com/office/officeart/2005/8/layout/bProcess4"/>
    <dgm:cxn modelId="{75835BF1-8FD0-4388-A449-BA2DEF692584}" type="presOf" srcId="{B89937A2-D29B-4FA1-BE2E-BE22040D84F6}" destId="{C0DD3DE2-A9D3-4CE5-9772-E99726B5878B}" srcOrd="0" destOrd="0" presId="urn:microsoft.com/office/officeart/2005/8/layout/bProcess4"/>
    <dgm:cxn modelId="{4727E440-C63D-472F-B575-489430086CB8}" type="presOf" srcId="{AC06CC3B-48F1-45C9-97FB-85BE37AED65D}" destId="{AEBFCA13-2DD5-4D76-8E63-7F5913EA94C8}" srcOrd="0" destOrd="0" presId="urn:microsoft.com/office/officeart/2005/8/layout/bProcess4"/>
    <dgm:cxn modelId="{59C8E586-8D72-42E4-8E9E-D68E85213515}" type="presOf" srcId="{3BF6EE12-E486-4881-A465-D04A4E2A6757}" destId="{0299E15D-9927-412B-BC94-9D86C32B9E86}" srcOrd="0" destOrd="0" presId="urn:microsoft.com/office/officeart/2005/8/layout/bProcess4"/>
    <dgm:cxn modelId="{87A88FC4-5EE8-418C-A792-41D672CB6603}" type="presOf" srcId="{D4B20F37-CE85-4E1F-9BE5-4846F2B9FC58}" destId="{E170B7CA-6EE3-4B98-BD45-7398CF79DC1F}" srcOrd="0" destOrd="0" presId="urn:microsoft.com/office/officeart/2005/8/layout/bProcess4"/>
    <dgm:cxn modelId="{31282D87-CF1C-4E92-939B-172FBEED44F1}" srcId="{441C480B-74CF-4562-937C-977ED054BF40}" destId="{B8A5CB4D-F463-4FD6-839C-BF76FB647C7C}" srcOrd="3" destOrd="0" parTransId="{48543651-41FB-4D26-A8DB-BE2FB186BE56}" sibTransId="{99FEB3CE-978E-4A4E-BE1B-0E9F76C39FAE}"/>
    <dgm:cxn modelId="{B01C52EB-2332-48CA-B230-EE3878EAEF52}" srcId="{441C480B-74CF-4562-937C-977ED054BF40}" destId="{AA5C4882-3304-47A3-9441-E5F90DDE93B7}" srcOrd="5" destOrd="0" parTransId="{A1FCDC61-C06B-4340-9106-EB528001362E}" sibTransId="{AC06CC3B-48F1-45C9-97FB-85BE37AED65D}"/>
    <dgm:cxn modelId="{912F3BC6-19A0-4A42-91B8-8D2BA7103B3C}" type="presOf" srcId="{B8049497-B374-4EBA-8E56-099931FF566E}" destId="{2731B0AF-D6DC-4A5E-80DA-724010FB54C7}" srcOrd="0" destOrd="0" presId="urn:microsoft.com/office/officeart/2005/8/layout/bProcess4"/>
    <dgm:cxn modelId="{DC6CB7BA-9DBB-4213-9546-ADF06083B462}" type="presParOf" srcId="{1AAB88D7-038D-423D-A4A2-EA3E332D808D}" destId="{B87398D3-928A-4438-9D42-0DF78433428B}" srcOrd="0" destOrd="0" presId="urn:microsoft.com/office/officeart/2005/8/layout/bProcess4"/>
    <dgm:cxn modelId="{2282320A-E3C0-4933-8326-89DFA4DD28F9}" type="presParOf" srcId="{B87398D3-928A-4438-9D42-0DF78433428B}" destId="{E9BEF8C1-A70B-4A80-BD29-42B55F9B08DB}" srcOrd="0" destOrd="0" presId="urn:microsoft.com/office/officeart/2005/8/layout/bProcess4"/>
    <dgm:cxn modelId="{C2CAFC18-623C-4599-8525-357D954E8210}" type="presParOf" srcId="{B87398D3-928A-4438-9D42-0DF78433428B}" destId="{B61962F0-89E6-4D25-971E-2D1A4CDE9BDE}" srcOrd="1" destOrd="0" presId="urn:microsoft.com/office/officeart/2005/8/layout/bProcess4"/>
    <dgm:cxn modelId="{591962E7-C8F1-454B-B3A8-26A209D4ACDD}" type="presParOf" srcId="{1AAB88D7-038D-423D-A4A2-EA3E332D808D}" destId="{24AE3A77-A598-4DAB-85A9-81133EFE1A26}" srcOrd="1" destOrd="0" presId="urn:microsoft.com/office/officeart/2005/8/layout/bProcess4"/>
    <dgm:cxn modelId="{5BCA81C0-A625-42AC-96EF-D7CF7C6A2329}" type="presParOf" srcId="{1AAB88D7-038D-423D-A4A2-EA3E332D808D}" destId="{54D8D101-697A-4302-A083-01FD55B088A3}" srcOrd="2" destOrd="0" presId="urn:microsoft.com/office/officeart/2005/8/layout/bProcess4"/>
    <dgm:cxn modelId="{22FB8279-8FC8-4D4D-98BC-5496B9330E6A}" type="presParOf" srcId="{54D8D101-697A-4302-A083-01FD55B088A3}" destId="{0A3F11E6-68CD-4732-ABE3-D04FBD183C05}" srcOrd="0" destOrd="0" presId="urn:microsoft.com/office/officeart/2005/8/layout/bProcess4"/>
    <dgm:cxn modelId="{96505EBE-DEC6-4416-81B3-762013AA0749}" type="presParOf" srcId="{54D8D101-697A-4302-A083-01FD55B088A3}" destId="{0299E15D-9927-412B-BC94-9D86C32B9E86}" srcOrd="1" destOrd="0" presId="urn:microsoft.com/office/officeart/2005/8/layout/bProcess4"/>
    <dgm:cxn modelId="{E57FA4D1-368C-4E3F-AA68-2A024EC8535D}" type="presParOf" srcId="{1AAB88D7-038D-423D-A4A2-EA3E332D808D}" destId="{AE1B186F-AE08-4215-AB5B-07B7A4E83E1A}" srcOrd="3" destOrd="0" presId="urn:microsoft.com/office/officeart/2005/8/layout/bProcess4"/>
    <dgm:cxn modelId="{3F0DA52A-7A78-4B95-9867-73491EC1A9DD}" type="presParOf" srcId="{1AAB88D7-038D-423D-A4A2-EA3E332D808D}" destId="{A309F18A-817A-4877-B2C1-5D1B1D414610}" srcOrd="4" destOrd="0" presId="urn:microsoft.com/office/officeart/2005/8/layout/bProcess4"/>
    <dgm:cxn modelId="{4B2E89F6-55F5-4749-9EAB-0B2D58AEC67C}" type="presParOf" srcId="{A309F18A-817A-4877-B2C1-5D1B1D414610}" destId="{AC2CC919-6590-4432-8C46-CA1C98A3AB3E}" srcOrd="0" destOrd="0" presId="urn:microsoft.com/office/officeart/2005/8/layout/bProcess4"/>
    <dgm:cxn modelId="{1205493A-D892-44F4-A884-B8EF3D9E9C39}" type="presParOf" srcId="{A309F18A-817A-4877-B2C1-5D1B1D414610}" destId="{C0DD3DE2-A9D3-4CE5-9772-E99726B5878B}" srcOrd="1" destOrd="0" presId="urn:microsoft.com/office/officeart/2005/8/layout/bProcess4"/>
    <dgm:cxn modelId="{5A9A9C51-B3D8-4A06-B41B-EB2537D11CBC}" type="presParOf" srcId="{1AAB88D7-038D-423D-A4A2-EA3E332D808D}" destId="{E170B7CA-6EE3-4B98-BD45-7398CF79DC1F}" srcOrd="5" destOrd="0" presId="urn:microsoft.com/office/officeart/2005/8/layout/bProcess4"/>
    <dgm:cxn modelId="{91D4B692-D66F-40A5-B657-C79392D5676C}" type="presParOf" srcId="{1AAB88D7-038D-423D-A4A2-EA3E332D808D}" destId="{8FBEBBF7-301F-4BFF-BBC0-1F3275EDB597}" srcOrd="6" destOrd="0" presId="urn:microsoft.com/office/officeart/2005/8/layout/bProcess4"/>
    <dgm:cxn modelId="{DB9BB918-4E8F-4862-9823-9A5C0FC13216}" type="presParOf" srcId="{8FBEBBF7-301F-4BFF-BBC0-1F3275EDB597}" destId="{F80069FE-C5A2-4FFD-A66A-444CDC25D725}" srcOrd="0" destOrd="0" presId="urn:microsoft.com/office/officeart/2005/8/layout/bProcess4"/>
    <dgm:cxn modelId="{31BBBD43-B67F-4A8E-B73F-C1090ADCBFE2}" type="presParOf" srcId="{8FBEBBF7-301F-4BFF-BBC0-1F3275EDB597}" destId="{5104D449-148F-4655-8764-CF532159F43E}" srcOrd="1" destOrd="0" presId="urn:microsoft.com/office/officeart/2005/8/layout/bProcess4"/>
    <dgm:cxn modelId="{2CA7E44D-EBEC-402B-BD6F-75CC31EE1C80}" type="presParOf" srcId="{1AAB88D7-038D-423D-A4A2-EA3E332D808D}" destId="{643EA35A-A685-4F4E-B857-1451E1FDE77B}" srcOrd="7" destOrd="0" presId="urn:microsoft.com/office/officeart/2005/8/layout/bProcess4"/>
    <dgm:cxn modelId="{30797EB8-9F18-4603-AA17-9C1D8F2E3D14}" type="presParOf" srcId="{1AAB88D7-038D-423D-A4A2-EA3E332D808D}" destId="{0ECD4886-97BD-4749-9F0A-E815EEB5AD71}" srcOrd="8" destOrd="0" presId="urn:microsoft.com/office/officeart/2005/8/layout/bProcess4"/>
    <dgm:cxn modelId="{312653DE-E96D-4C9C-9E2E-0A9C919409BE}" type="presParOf" srcId="{0ECD4886-97BD-4749-9F0A-E815EEB5AD71}" destId="{649A915A-07CF-496A-B55B-15569E99F515}" srcOrd="0" destOrd="0" presId="urn:microsoft.com/office/officeart/2005/8/layout/bProcess4"/>
    <dgm:cxn modelId="{2309B4D9-4A6C-4038-A830-86CCA6C532B4}" type="presParOf" srcId="{0ECD4886-97BD-4749-9F0A-E815EEB5AD71}" destId="{BC6DF765-025D-4A48-A21B-45B4E976FD7C}" srcOrd="1" destOrd="0" presId="urn:microsoft.com/office/officeart/2005/8/layout/bProcess4"/>
    <dgm:cxn modelId="{3A22B153-1CDC-4E99-A0B4-D3C46C9B4FF9}" type="presParOf" srcId="{1AAB88D7-038D-423D-A4A2-EA3E332D808D}" destId="{2731B0AF-D6DC-4A5E-80DA-724010FB54C7}" srcOrd="9" destOrd="0" presId="urn:microsoft.com/office/officeart/2005/8/layout/bProcess4"/>
    <dgm:cxn modelId="{60047EA5-FDA9-4A00-A1BC-C668D81798BF}" type="presParOf" srcId="{1AAB88D7-038D-423D-A4A2-EA3E332D808D}" destId="{899ED80C-9FB6-4C7E-AD03-0896A408B94B}" srcOrd="10" destOrd="0" presId="urn:microsoft.com/office/officeart/2005/8/layout/bProcess4"/>
    <dgm:cxn modelId="{1F432A5B-9B29-46C3-89E5-51A2C482F65E}" type="presParOf" srcId="{899ED80C-9FB6-4C7E-AD03-0896A408B94B}" destId="{EEDCA300-860F-472D-8F6C-098264D29EB6}" srcOrd="0" destOrd="0" presId="urn:microsoft.com/office/officeart/2005/8/layout/bProcess4"/>
    <dgm:cxn modelId="{6816B2A9-F3DC-4058-8ACC-8C6635F32361}" type="presParOf" srcId="{899ED80C-9FB6-4C7E-AD03-0896A408B94B}" destId="{42161882-9B80-4031-93E1-A1D12E98DF48}" srcOrd="1" destOrd="0" presId="urn:microsoft.com/office/officeart/2005/8/layout/bProcess4"/>
    <dgm:cxn modelId="{C0FCD7BB-67C7-43BD-8FC7-7E77519B7129}" type="presParOf" srcId="{1AAB88D7-038D-423D-A4A2-EA3E332D808D}" destId="{AEBFCA13-2DD5-4D76-8E63-7F5913EA94C8}" srcOrd="11" destOrd="0" presId="urn:microsoft.com/office/officeart/2005/8/layout/bProcess4"/>
    <dgm:cxn modelId="{DED343F4-DC60-4EF3-8370-6B4B2D7C54EE}" type="presParOf" srcId="{1AAB88D7-038D-423D-A4A2-EA3E332D808D}" destId="{F7110869-A8C5-4DD0-B21F-D738FCCFE3A0}" srcOrd="12" destOrd="0" presId="urn:microsoft.com/office/officeart/2005/8/layout/bProcess4"/>
    <dgm:cxn modelId="{DB0A10C2-D509-4A63-972B-AB75934FCAFF}" type="presParOf" srcId="{F7110869-A8C5-4DD0-B21F-D738FCCFE3A0}" destId="{33779B1F-90F7-42CE-B59F-60E2492A51EE}" srcOrd="0" destOrd="0" presId="urn:microsoft.com/office/officeart/2005/8/layout/bProcess4"/>
    <dgm:cxn modelId="{4CA73BF9-FE2A-4DAD-96CC-A8C56C20FDFC}" type="presParOf" srcId="{F7110869-A8C5-4DD0-B21F-D738FCCFE3A0}" destId="{B669F7F5-2E49-497C-8C99-F94C6489A26D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26DFEA-17C6-4FBB-8931-1E029C24DF7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00872671-7B1F-4769-BB22-E07FFDA87C65}">
      <dgm:prSet phldrT="[Текст]"/>
      <dgm:spPr/>
      <dgm:t>
        <a:bodyPr/>
        <a:lstStyle/>
        <a:p>
          <a:r>
            <a:rPr lang="uk-UA" dirty="0" smtClean="0"/>
            <a:t>За </a:t>
          </a:r>
          <a:r>
            <a:rPr lang="uk-UA" dirty="0" err="1" smtClean="0"/>
            <a:t>звя</a:t>
          </a:r>
          <a:r>
            <a:rPr lang="en-US" dirty="0" smtClean="0"/>
            <a:t>’</a:t>
          </a:r>
          <a:r>
            <a:rPr lang="uk-UA" dirty="0" err="1" smtClean="0"/>
            <a:t>зком</a:t>
          </a:r>
          <a:r>
            <a:rPr lang="uk-UA" dirty="0" smtClean="0"/>
            <a:t> з реальним часом</a:t>
          </a:r>
          <a:endParaRPr lang="uk-UA" dirty="0"/>
        </a:p>
      </dgm:t>
    </dgm:pt>
    <dgm:pt modelId="{F732EB7E-37FA-4050-84C1-78FD0AF60393}" type="parTrans" cxnId="{B2D04E08-E630-49FF-9DD5-4BB44C57A1D1}">
      <dgm:prSet/>
      <dgm:spPr/>
      <dgm:t>
        <a:bodyPr/>
        <a:lstStyle/>
        <a:p>
          <a:endParaRPr lang="uk-UA"/>
        </a:p>
      </dgm:t>
    </dgm:pt>
    <dgm:pt modelId="{2053F85F-80A5-40A0-A022-F008BDE7F344}" type="sibTrans" cxnId="{B2D04E08-E630-49FF-9DD5-4BB44C57A1D1}">
      <dgm:prSet/>
      <dgm:spPr/>
      <dgm:t>
        <a:bodyPr/>
        <a:lstStyle/>
        <a:p>
          <a:endParaRPr lang="uk-UA"/>
        </a:p>
      </dgm:t>
    </dgm:pt>
    <dgm:pt modelId="{D2E3CA11-1BF5-420C-8338-AC10E6D807CF}">
      <dgm:prSet phldrT="[Текст]"/>
      <dgm:spPr/>
      <dgm:t>
        <a:bodyPr/>
        <a:lstStyle/>
        <a:p>
          <a:r>
            <a:rPr lang="uk-UA" dirty="0" smtClean="0"/>
            <a:t>За типом проблемного середовища</a:t>
          </a:r>
          <a:endParaRPr lang="uk-UA" dirty="0"/>
        </a:p>
      </dgm:t>
    </dgm:pt>
    <dgm:pt modelId="{05A95A67-3470-4E20-86CE-778B62F184FE}" type="parTrans" cxnId="{6C40D8E0-DB1C-4DB9-B400-450DAE8778F3}">
      <dgm:prSet/>
      <dgm:spPr/>
      <dgm:t>
        <a:bodyPr/>
        <a:lstStyle/>
        <a:p>
          <a:endParaRPr lang="uk-UA"/>
        </a:p>
      </dgm:t>
    </dgm:pt>
    <dgm:pt modelId="{4E940439-22D1-40C1-B711-EC030C4A3EC6}" type="sibTrans" cxnId="{6C40D8E0-DB1C-4DB9-B400-450DAE8778F3}">
      <dgm:prSet/>
      <dgm:spPr/>
      <dgm:t>
        <a:bodyPr/>
        <a:lstStyle/>
        <a:p>
          <a:endParaRPr lang="uk-UA"/>
        </a:p>
      </dgm:t>
    </dgm:pt>
    <dgm:pt modelId="{B92BE2BB-4362-48F9-AB12-66CF38CD1E30}">
      <dgm:prSet phldrT="[Текст]"/>
      <dgm:spPr/>
      <dgm:t>
        <a:bodyPr/>
        <a:lstStyle/>
        <a:p>
          <a:r>
            <a:rPr lang="uk-UA" dirty="0" smtClean="0"/>
            <a:t>За типом ЕОМ</a:t>
          </a:r>
          <a:endParaRPr lang="uk-UA" dirty="0"/>
        </a:p>
      </dgm:t>
    </dgm:pt>
    <dgm:pt modelId="{B4DD6991-B4AD-4290-9E83-A0FEF8B25A18}" type="parTrans" cxnId="{51625545-1695-4CC3-9D9E-02B4969D1A6A}">
      <dgm:prSet/>
      <dgm:spPr/>
      <dgm:t>
        <a:bodyPr/>
        <a:lstStyle/>
        <a:p>
          <a:endParaRPr lang="uk-UA"/>
        </a:p>
      </dgm:t>
    </dgm:pt>
    <dgm:pt modelId="{3674650A-B5C6-4874-B581-6FE94CBFA533}" type="sibTrans" cxnId="{51625545-1695-4CC3-9D9E-02B4969D1A6A}">
      <dgm:prSet/>
      <dgm:spPr/>
      <dgm:t>
        <a:bodyPr/>
        <a:lstStyle/>
        <a:p>
          <a:endParaRPr lang="uk-UA"/>
        </a:p>
      </dgm:t>
    </dgm:pt>
    <dgm:pt modelId="{95C50289-7351-493C-8114-3B45FE385FB3}">
      <dgm:prSet phldrT="[Текст]"/>
      <dgm:spPr/>
      <dgm:t>
        <a:bodyPr/>
        <a:lstStyle/>
        <a:p>
          <a:r>
            <a:rPr lang="uk-UA" dirty="0" smtClean="0"/>
            <a:t>За ступенем інтеграції з іншими програмами</a:t>
          </a:r>
          <a:endParaRPr lang="uk-UA" dirty="0"/>
        </a:p>
      </dgm:t>
    </dgm:pt>
    <dgm:pt modelId="{4F4C86F9-43BD-4F1C-A1E5-5C2322EBF4B4}" type="parTrans" cxnId="{DE88E626-27E0-4CAA-8C95-A500AC2E18F3}">
      <dgm:prSet/>
      <dgm:spPr/>
      <dgm:t>
        <a:bodyPr/>
        <a:lstStyle/>
        <a:p>
          <a:endParaRPr lang="uk-UA"/>
        </a:p>
      </dgm:t>
    </dgm:pt>
    <dgm:pt modelId="{5A5F3E2E-415B-4643-9921-BFEE9CF4063F}" type="sibTrans" cxnId="{DE88E626-27E0-4CAA-8C95-A500AC2E18F3}">
      <dgm:prSet/>
      <dgm:spPr/>
      <dgm:t>
        <a:bodyPr/>
        <a:lstStyle/>
        <a:p>
          <a:endParaRPr lang="uk-UA"/>
        </a:p>
      </dgm:t>
    </dgm:pt>
    <dgm:pt modelId="{D1689125-786C-4E31-A7BC-8B4FE508BDD1}">
      <dgm:prSet phldrT="[Текст]"/>
      <dgm:spPr/>
      <dgm:t>
        <a:bodyPr/>
        <a:lstStyle/>
        <a:p>
          <a:r>
            <a:rPr lang="uk-UA" dirty="0" smtClean="0"/>
            <a:t>За завданням, що виконується</a:t>
          </a:r>
          <a:endParaRPr lang="uk-UA" dirty="0"/>
        </a:p>
      </dgm:t>
    </dgm:pt>
    <dgm:pt modelId="{6F69BE50-82C4-42F9-B404-03C29F89893A}" type="parTrans" cxnId="{97D7C0C7-D5A4-400D-9589-16B46DFEF0BA}">
      <dgm:prSet/>
      <dgm:spPr/>
      <dgm:t>
        <a:bodyPr/>
        <a:lstStyle/>
        <a:p>
          <a:endParaRPr lang="uk-UA"/>
        </a:p>
      </dgm:t>
    </dgm:pt>
    <dgm:pt modelId="{EA6CDB7C-6A6F-431F-8E7E-5A9B400A637B}" type="sibTrans" cxnId="{97D7C0C7-D5A4-400D-9589-16B46DFEF0BA}">
      <dgm:prSet/>
      <dgm:spPr/>
      <dgm:t>
        <a:bodyPr/>
        <a:lstStyle/>
        <a:p>
          <a:endParaRPr lang="uk-UA"/>
        </a:p>
      </dgm:t>
    </dgm:pt>
    <dgm:pt modelId="{3E42DAEC-DCBB-4FF0-BE3E-E2DA8D2592A1}" type="pres">
      <dgm:prSet presAssocID="{8B26DFEA-17C6-4FBB-8931-1E029C24DF7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3FC406D6-5FBC-4853-8A5F-655A453A8563}" type="pres">
      <dgm:prSet presAssocID="{00872671-7B1F-4769-BB22-E07FFDA87C6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A6E78A1-C3CC-444F-AD83-525F52C68D13}" type="pres">
      <dgm:prSet presAssocID="{2053F85F-80A5-40A0-A022-F008BDE7F344}" presName="sibTrans" presStyleCnt="0"/>
      <dgm:spPr/>
    </dgm:pt>
    <dgm:pt modelId="{0B1399EE-94A0-491C-8A7B-1B28A5EF2CC0}" type="pres">
      <dgm:prSet presAssocID="{D2E3CA11-1BF5-420C-8338-AC10E6D807C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61D5BC3-B08F-4874-94BA-DFD279D9F28F}" type="pres">
      <dgm:prSet presAssocID="{4E940439-22D1-40C1-B711-EC030C4A3EC6}" presName="sibTrans" presStyleCnt="0"/>
      <dgm:spPr/>
    </dgm:pt>
    <dgm:pt modelId="{3386AFC6-D66A-4D25-91CC-20DBB7B2CDAA}" type="pres">
      <dgm:prSet presAssocID="{B92BE2BB-4362-48F9-AB12-66CF38CD1E3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CD68EF5-3428-4DC9-BF2D-F175B9F73CDC}" type="pres">
      <dgm:prSet presAssocID="{3674650A-B5C6-4874-B581-6FE94CBFA533}" presName="sibTrans" presStyleCnt="0"/>
      <dgm:spPr/>
    </dgm:pt>
    <dgm:pt modelId="{DF0553FB-C8B9-4091-B3B5-1A9E11A44D3B}" type="pres">
      <dgm:prSet presAssocID="{95C50289-7351-493C-8114-3B45FE385FB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22CDE90-6959-44DA-AD5C-3D14AD087696}" type="pres">
      <dgm:prSet presAssocID="{5A5F3E2E-415B-4643-9921-BFEE9CF4063F}" presName="sibTrans" presStyleCnt="0"/>
      <dgm:spPr/>
    </dgm:pt>
    <dgm:pt modelId="{8A8A2B70-757A-4155-B1EE-04D8AFB4B37B}" type="pres">
      <dgm:prSet presAssocID="{D1689125-786C-4E31-A7BC-8B4FE508BDD1}" presName="node" presStyleLbl="node1" presStyleIdx="4" presStyleCnt="5" custLinFactNeighborX="-826" custLinFactNeighborY="298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C40D8E0-DB1C-4DB9-B400-450DAE8778F3}" srcId="{8B26DFEA-17C6-4FBB-8931-1E029C24DF7B}" destId="{D2E3CA11-1BF5-420C-8338-AC10E6D807CF}" srcOrd="1" destOrd="0" parTransId="{05A95A67-3470-4E20-86CE-778B62F184FE}" sibTransId="{4E940439-22D1-40C1-B711-EC030C4A3EC6}"/>
    <dgm:cxn modelId="{663572E8-7F43-4420-AA14-D416A79B2DC8}" type="presOf" srcId="{8B26DFEA-17C6-4FBB-8931-1E029C24DF7B}" destId="{3E42DAEC-DCBB-4FF0-BE3E-E2DA8D2592A1}" srcOrd="0" destOrd="0" presId="urn:microsoft.com/office/officeart/2005/8/layout/default"/>
    <dgm:cxn modelId="{CDFF77B2-6003-4E34-B9B4-09E47F237FEF}" type="presOf" srcId="{95C50289-7351-493C-8114-3B45FE385FB3}" destId="{DF0553FB-C8B9-4091-B3B5-1A9E11A44D3B}" srcOrd="0" destOrd="0" presId="urn:microsoft.com/office/officeart/2005/8/layout/default"/>
    <dgm:cxn modelId="{CB69AADC-5FD7-44B4-9591-F8C00A8B517D}" type="presOf" srcId="{00872671-7B1F-4769-BB22-E07FFDA87C65}" destId="{3FC406D6-5FBC-4853-8A5F-655A453A8563}" srcOrd="0" destOrd="0" presId="urn:microsoft.com/office/officeart/2005/8/layout/default"/>
    <dgm:cxn modelId="{DE88E626-27E0-4CAA-8C95-A500AC2E18F3}" srcId="{8B26DFEA-17C6-4FBB-8931-1E029C24DF7B}" destId="{95C50289-7351-493C-8114-3B45FE385FB3}" srcOrd="3" destOrd="0" parTransId="{4F4C86F9-43BD-4F1C-A1E5-5C2322EBF4B4}" sibTransId="{5A5F3E2E-415B-4643-9921-BFEE9CF4063F}"/>
    <dgm:cxn modelId="{97D7C0C7-D5A4-400D-9589-16B46DFEF0BA}" srcId="{8B26DFEA-17C6-4FBB-8931-1E029C24DF7B}" destId="{D1689125-786C-4E31-A7BC-8B4FE508BDD1}" srcOrd="4" destOrd="0" parTransId="{6F69BE50-82C4-42F9-B404-03C29F89893A}" sibTransId="{EA6CDB7C-6A6F-431F-8E7E-5A9B400A637B}"/>
    <dgm:cxn modelId="{51625545-1695-4CC3-9D9E-02B4969D1A6A}" srcId="{8B26DFEA-17C6-4FBB-8931-1E029C24DF7B}" destId="{B92BE2BB-4362-48F9-AB12-66CF38CD1E30}" srcOrd="2" destOrd="0" parTransId="{B4DD6991-B4AD-4290-9E83-A0FEF8B25A18}" sibTransId="{3674650A-B5C6-4874-B581-6FE94CBFA533}"/>
    <dgm:cxn modelId="{B2D04E08-E630-49FF-9DD5-4BB44C57A1D1}" srcId="{8B26DFEA-17C6-4FBB-8931-1E029C24DF7B}" destId="{00872671-7B1F-4769-BB22-E07FFDA87C65}" srcOrd="0" destOrd="0" parTransId="{F732EB7E-37FA-4050-84C1-78FD0AF60393}" sibTransId="{2053F85F-80A5-40A0-A022-F008BDE7F344}"/>
    <dgm:cxn modelId="{13DC6340-8D5B-456C-AB19-DB06763F1A25}" type="presOf" srcId="{D2E3CA11-1BF5-420C-8338-AC10E6D807CF}" destId="{0B1399EE-94A0-491C-8A7B-1B28A5EF2CC0}" srcOrd="0" destOrd="0" presId="urn:microsoft.com/office/officeart/2005/8/layout/default"/>
    <dgm:cxn modelId="{E3466792-FA80-490D-B90A-E0D75BFF9014}" type="presOf" srcId="{B92BE2BB-4362-48F9-AB12-66CF38CD1E30}" destId="{3386AFC6-D66A-4D25-91CC-20DBB7B2CDAA}" srcOrd="0" destOrd="0" presId="urn:microsoft.com/office/officeart/2005/8/layout/default"/>
    <dgm:cxn modelId="{0396704B-733C-4286-A9E8-25842744F7BA}" type="presOf" srcId="{D1689125-786C-4E31-A7BC-8B4FE508BDD1}" destId="{8A8A2B70-757A-4155-B1EE-04D8AFB4B37B}" srcOrd="0" destOrd="0" presId="urn:microsoft.com/office/officeart/2005/8/layout/default"/>
    <dgm:cxn modelId="{26B9E805-029F-42CC-B075-B90AA2D36CB6}" type="presParOf" srcId="{3E42DAEC-DCBB-4FF0-BE3E-E2DA8D2592A1}" destId="{3FC406D6-5FBC-4853-8A5F-655A453A8563}" srcOrd="0" destOrd="0" presId="urn:microsoft.com/office/officeart/2005/8/layout/default"/>
    <dgm:cxn modelId="{0FAF141D-C57D-4FB7-BAD7-BA4AF12A32DE}" type="presParOf" srcId="{3E42DAEC-DCBB-4FF0-BE3E-E2DA8D2592A1}" destId="{EA6E78A1-C3CC-444F-AD83-525F52C68D13}" srcOrd="1" destOrd="0" presId="urn:microsoft.com/office/officeart/2005/8/layout/default"/>
    <dgm:cxn modelId="{B3560097-C2EC-474A-A59F-A66BDA0DB5E1}" type="presParOf" srcId="{3E42DAEC-DCBB-4FF0-BE3E-E2DA8D2592A1}" destId="{0B1399EE-94A0-491C-8A7B-1B28A5EF2CC0}" srcOrd="2" destOrd="0" presId="urn:microsoft.com/office/officeart/2005/8/layout/default"/>
    <dgm:cxn modelId="{CE5896BF-9811-4636-9ED6-47C3CAEEE3DC}" type="presParOf" srcId="{3E42DAEC-DCBB-4FF0-BE3E-E2DA8D2592A1}" destId="{D61D5BC3-B08F-4874-94BA-DFD279D9F28F}" srcOrd="3" destOrd="0" presId="urn:microsoft.com/office/officeart/2005/8/layout/default"/>
    <dgm:cxn modelId="{8CF11524-AE4C-4C22-8B7D-B3F44076E579}" type="presParOf" srcId="{3E42DAEC-DCBB-4FF0-BE3E-E2DA8D2592A1}" destId="{3386AFC6-D66A-4D25-91CC-20DBB7B2CDAA}" srcOrd="4" destOrd="0" presId="urn:microsoft.com/office/officeart/2005/8/layout/default"/>
    <dgm:cxn modelId="{6490E7AC-0501-4C54-B360-DCAB510F76AF}" type="presParOf" srcId="{3E42DAEC-DCBB-4FF0-BE3E-E2DA8D2592A1}" destId="{7CD68EF5-3428-4DC9-BF2D-F175B9F73CDC}" srcOrd="5" destOrd="0" presId="urn:microsoft.com/office/officeart/2005/8/layout/default"/>
    <dgm:cxn modelId="{A368D013-DC2D-4DDD-A849-CE4DA213D155}" type="presParOf" srcId="{3E42DAEC-DCBB-4FF0-BE3E-E2DA8D2592A1}" destId="{DF0553FB-C8B9-4091-B3B5-1A9E11A44D3B}" srcOrd="6" destOrd="0" presId="urn:microsoft.com/office/officeart/2005/8/layout/default"/>
    <dgm:cxn modelId="{32D90912-1B7B-4AE9-B894-EEBBA153762D}" type="presParOf" srcId="{3E42DAEC-DCBB-4FF0-BE3E-E2DA8D2592A1}" destId="{522CDE90-6959-44DA-AD5C-3D14AD087696}" srcOrd="7" destOrd="0" presId="urn:microsoft.com/office/officeart/2005/8/layout/default"/>
    <dgm:cxn modelId="{1EAB8449-4255-432E-B57D-C431CB26214B}" type="presParOf" srcId="{3E42DAEC-DCBB-4FF0-BE3E-E2DA8D2592A1}" destId="{8A8A2B70-757A-4155-B1EE-04D8AFB4B37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76A2583-D74D-4D07-A180-260A297438FD}" type="doc">
      <dgm:prSet loTypeId="urn:microsoft.com/office/officeart/2005/8/layout/hierarchy3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8E9B8D6-07F0-4359-94E2-EF304A2F4C8C}">
      <dgm:prSet phldrT="[Текст]"/>
      <dgm:spPr/>
      <dgm:t>
        <a:bodyPr/>
        <a:lstStyle/>
        <a:p>
          <a:r>
            <a:rPr lang="uk-UA" dirty="0" err="1" smtClean="0"/>
            <a:t>Евристині</a:t>
          </a:r>
          <a:r>
            <a:rPr lang="uk-UA" dirty="0" smtClean="0"/>
            <a:t> методи</a:t>
          </a:r>
          <a:endParaRPr lang="uk-UA" dirty="0"/>
        </a:p>
      </dgm:t>
    </dgm:pt>
    <dgm:pt modelId="{E3D113AB-583F-4EE4-8755-604B1B5748CA}" type="parTrans" cxnId="{57E9708F-F33B-431E-AC7D-6359C94A1ED4}">
      <dgm:prSet/>
      <dgm:spPr/>
      <dgm:t>
        <a:bodyPr/>
        <a:lstStyle/>
        <a:p>
          <a:endParaRPr lang="uk-UA"/>
        </a:p>
      </dgm:t>
    </dgm:pt>
    <dgm:pt modelId="{96B92DEA-CDF2-4242-8929-6976D9C4D72D}" type="sibTrans" cxnId="{57E9708F-F33B-431E-AC7D-6359C94A1ED4}">
      <dgm:prSet/>
      <dgm:spPr/>
      <dgm:t>
        <a:bodyPr/>
        <a:lstStyle/>
        <a:p>
          <a:endParaRPr lang="uk-UA"/>
        </a:p>
      </dgm:t>
    </dgm:pt>
    <dgm:pt modelId="{9D402430-09BE-4E5F-A4A9-038EA2DD4C1D}">
      <dgm:prSet phldrT="[Текст]"/>
      <dgm:spPr/>
      <dgm:t>
        <a:bodyPr/>
        <a:lstStyle/>
        <a:p>
          <a:r>
            <a:rPr lang="uk-UA" dirty="0" smtClean="0"/>
            <a:t>Визначення евристики</a:t>
          </a:r>
          <a:endParaRPr lang="uk-UA" dirty="0"/>
        </a:p>
      </dgm:t>
    </dgm:pt>
    <dgm:pt modelId="{1C27A310-0A87-4866-B5FC-364531F15C34}" type="parTrans" cxnId="{4FA233E1-B2F0-4C68-8264-F8BD5E3DA39C}">
      <dgm:prSet/>
      <dgm:spPr/>
      <dgm:t>
        <a:bodyPr/>
        <a:lstStyle/>
        <a:p>
          <a:endParaRPr lang="uk-UA"/>
        </a:p>
      </dgm:t>
    </dgm:pt>
    <dgm:pt modelId="{7EDC110E-206B-4D6E-8288-AFAD08416AD7}" type="sibTrans" cxnId="{4FA233E1-B2F0-4C68-8264-F8BD5E3DA39C}">
      <dgm:prSet/>
      <dgm:spPr/>
      <dgm:t>
        <a:bodyPr/>
        <a:lstStyle/>
        <a:p>
          <a:endParaRPr lang="uk-UA"/>
        </a:p>
      </dgm:t>
    </dgm:pt>
    <dgm:pt modelId="{F8E23E3C-33D6-4E1E-832B-EE649D5CBDBF}">
      <dgm:prSet phldrT="[Текст]"/>
      <dgm:spPr/>
      <dgm:t>
        <a:bodyPr/>
        <a:lstStyle/>
        <a:p>
          <a:r>
            <a:rPr lang="uk-UA" dirty="0" smtClean="0"/>
            <a:t>Наука, що вивчає продуктивне та творче мислення</a:t>
          </a:r>
          <a:endParaRPr lang="uk-UA" dirty="0"/>
        </a:p>
      </dgm:t>
    </dgm:pt>
    <dgm:pt modelId="{66491B4B-C43E-4E75-85E5-396205CC26E6}" type="parTrans" cxnId="{7AB16ED3-6B9A-4ECB-A62F-5324672DF0CC}">
      <dgm:prSet/>
      <dgm:spPr/>
      <dgm:t>
        <a:bodyPr/>
        <a:lstStyle/>
        <a:p>
          <a:endParaRPr lang="uk-UA"/>
        </a:p>
      </dgm:t>
    </dgm:pt>
    <dgm:pt modelId="{2095C5D7-574B-4F8E-9F96-528E85CEDDFE}" type="sibTrans" cxnId="{7AB16ED3-6B9A-4ECB-A62F-5324672DF0CC}">
      <dgm:prSet/>
      <dgm:spPr/>
      <dgm:t>
        <a:bodyPr/>
        <a:lstStyle/>
        <a:p>
          <a:endParaRPr lang="uk-UA"/>
        </a:p>
      </dgm:t>
    </dgm:pt>
    <dgm:pt modelId="{BE24DB83-3F40-4ADB-BA0B-DA770707E804}">
      <dgm:prSet phldrT="[Текст]"/>
      <dgm:spPr/>
      <dgm:t>
        <a:bodyPr/>
        <a:lstStyle/>
        <a:p>
          <a:r>
            <a:rPr lang="uk-UA" dirty="0" smtClean="0"/>
            <a:t>Спеціальні методи, що використовуються в процесі відкриття нового</a:t>
          </a:r>
          <a:endParaRPr lang="uk-UA" dirty="0"/>
        </a:p>
      </dgm:t>
    </dgm:pt>
    <dgm:pt modelId="{B1774411-8971-427F-AED0-982D9BEBDAFB}" type="parTrans" cxnId="{800D9E53-9ABC-4966-A5E9-0A8820FD6082}">
      <dgm:prSet/>
      <dgm:spPr/>
      <dgm:t>
        <a:bodyPr/>
        <a:lstStyle/>
        <a:p>
          <a:endParaRPr lang="uk-UA"/>
        </a:p>
      </dgm:t>
    </dgm:pt>
    <dgm:pt modelId="{AA5DDFFF-905B-499E-BBE7-55C80AC2384D}" type="sibTrans" cxnId="{800D9E53-9ABC-4966-A5E9-0A8820FD6082}">
      <dgm:prSet/>
      <dgm:spPr/>
      <dgm:t>
        <a:bodyPr/>
        <a:lstStyle/>
        <a:p>
          <a:endParaRPr lang="uk-UA"/>
        </a:p>
      </dgm:t>
    </dgm:pt>
    <dgm:pt modelId="{0AC72D6E-4211-4B60-B7FC-CFE425CD1098}">
      <dgm:prSet/>
      <dgm:spPr/>
      <dgm:t>
        <a:bodyPr/>
        <a:lstStyle/>
        <a:p>
          <a:r>
            <a:rPr lang="ru-RU" smtClean="0"/>
            <a:t>Сукупність методів пошуку розв'язку задачі</a:t>
          </a:r>
          <a:endParaRPr lang="uk-UA"/>
        </a:p>
      </dgm:t>
    </dgm:pt>
    <dgm:pt modelId="{8F8C8A65-6487-48DB-9006-F225D37F7942}" type="parTrans" cxnId="{5AA5815F-58A1-43B5-B049-48F0545E360F}">
      <dgm:prSet/>
      <dgm:spPr/>
      <dgm:t>
        <a:bodyPr/>
        <a:lstStyle/>
        <a:p>
          <a:endParaRPr lang="uk-UA"/>
        </a:p>
      </dgm:t>
    </dgm:pt>
    <dgm:pt modelId="{8FC0D8F4-66CB-4186-94A4-A36B0EA2678A}" type="sibTrans" cxnId="{5AA5815F-58A1-43B5-B049-48F0545E360F}">
      <dgm:prSet/>
      <dgm:spPr/>
      <dgm:t>
        <a:bodyPr/>
        <a:lstStyle/>
        <a:p>
          <a:endParaRPr lang="uk-UA"/>
        </a:p>
      </dgm:t>
    </dgm:pt>
    <dgm:pt modelId="{A3FD67A3-3BAE-4215-907F-D847EC9662DF}">
      <dgm:prSet/>
      <dgm:spPr/>
      <dgm:t>
        <a:bodyPr/>
        <a:lstStyle/>
        <a:p>
          <a:r>
            <a:rPr lang="ru-RU" smtClean="0"/>
            <a:t>Спосіб навчання, який бере свої початки від Сократівської маєвтики</a:t>
          </a:r>
          <a:endParaRPr lang="uk-UA"/>
        </a:p>
      </dgm:t>
    </dgm:pt>
    <dgm:pt modelId="{2C10B45F-FFDC-4AEF-91FF-7FB23A3FC893}" type="parTrans" cxnId="{89E86FFF-3278-443B-9A2B-8B824704DAF1}">
      <dgm:prSet/>
      <dgm:spPr/>
      <dgm:t>
        <a:bodyPr/>
        <a:lstStyle/>
        <a:p>
          <a:endParaRPr lang="uk-UA"/>
        </a:p>
      </dgm:t>
    </dgm:pt>
    <dgm:pt modelId="{BA1FD51A-F23F-40D2-86B4-6C59078F8806}" type="sibTrans" cxnId="{89E86FFF-3278-443B-9A2B-8B824704DAF1}">
      <dgm:prSet/>
      <dgm:spPr/>
      <dgm:t>
        <a:bodyPr/>
        <a:lstStyle/>
        <a:p>
          <a:endParaRPr lang="uk-UA"/>
        </a:p>
      </dgm:t>
    </dgm:pt>
    <dgm:pt modelId="{ABA6D95A-1D7D-494D-B047-1C57267112DF}" type="pres">
      <dgm:prSet presAssocID="{976A2583-D74D-4D07-A180-260A297438F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CC128341-9302-4412-9C8C-AC059236FBDE}" type="pres">
      <dgm:prSet presAssocID="{68E9B8D6-07F0-4359-94E2-EF304A2F4C8C}" presName="root" presStyleCnt="0"/>
      <dgm:spPr/>
    </dgm:pt>
    <dgm:pt modelId="{895612DE-E09C-472E-B5F6-B9D1E56DA867}" type="pres">
      <dgm:prSet presAssocID="{68E9B8D6-07F0-4359-94E2-EF304A2F4C8C}" presName="rootComposite" presStyleCnt="0"/>
      <dgm:spPr/>
    </dgm:pt>
    <dgm:pt modelId="{ADCCDB62-6282-44C1-9B09-6E02E8C877E8}" type="pres">
      <dgm:prSet presAssocID="{68E9B8D6-07F0-4359-94E2-EF304A2F4C8C}" presName="rootText" presStyleLbl="node1" presStyleIdx="0" presStyleCnt="2" custLinFactNeighborX="4982" custLinFactNeighborY="1287"/>
      <dgm:spPr/>
      <dgm:t>
        <a:bodyPr/>
        <a:lstStyle/>
        <a:p>
          <a:endParaRPr lang="uk-UA"/>
        </a:p>
      </dgm:t>
    </dgm:pt>
    <dgm:pt modelId="{0ED61533-6226-4273-80CF-8B4A6EFFB921}" type="pres">
      <dgm:prSet presAssocID="{68E9B8D6-07F0-4359-94E2-EF304A2F4C8C}" presName="rootConnector" presStyleLbl="node1" presStyleIdx="0" presStyleCnt="2"/>
      <dgm:spPr/>
      <dgm:t>
        <a:bodyPr/>
        <a:lstStyle/>
        <a:p>
          <a:endParaRPr lang="uk-UA"/>
        </a:p>
      </dgm:t>
    </dgm:pt>
    <dgm:pt modelId="{071C5A03-AB75-4F28-B7A5-7D0E757CF823}" type="pres">
      <dgm:prSet presAssocID="{68E9B8D6-07F0-4359-94E2-EF304A2F4C8C}" presName="childShape" presStyleCnt="0"/>
      <dgm:spPr/>
    </dgm:pt>
    <dgm:pt modelId="{05CBC485-FEFD-4598-84E4-629AAA7EB15C}" type="pres">
      <dgm:prSet presAssocID="{8F8C8A65-6487-48DB-9006-F225D37F7942}" presName="Name13" presStyleLbl="parChTrans1D2" presStyleIdx="0" presStyleCnt="4"/>
      <dgm:spPr/>
      <dgm:t>
        <a:bodyPr/>
        <a:lstStyle/>
        <a:p>
          <a:endParaRPr lang="uk-UA"/>
        </a:p>
      </dgm:t>
    </dgm:pt>
    <dgm:pt modelId="{6DD0A4BC-18CE-4665-AB34-74F5B49C54C9}" type="pres">
      <dgm:prSet presAssocID="{0AC72D6E-4211-4B60-B7FC-CFE425CD1098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BE4D734-C490-4DA1-A33F-8E94803B9BE6}" type="pres">
      <dgm:prSet presAssocID="{2C10B45F-FFDC-4AEF-91FF-7FB23A3FC893}" presName="Name13" presStyleLbl="parChTrans1D2" presStyleIdx="1" presStyleCnt="4"/>
      <dgm:spPr/>
      <dgm:t>
        <a:bodyPr/>
        <a:lstStyle/>
        <a:p>
          <a:endParaRPr lang="uk-UA"/>
        </a:p>
      </dgm:t>
    </dgm:pt>
    <dgm:pt modelId="{712D86E9-8303-4E8F-82E8-059EFE24DF79}" type="pres">
      <dgm:prSet presAssocID="{A3FD67A3-3BAE-4215-907F-D847EC9662DF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D270D6E-C046-4D35-908B-F54289FE0445}" type="pres">
      <dgm:prSet presAssocID="{9D402430-09BE-4E5F-A4A9-038EA2DD4C1D}" presName="root" presStyleCnt="0"/>
      <dgm:spPr/>
    </dgm:pt>
    <dgm:pt modelId="{CF38C9CC-4811-4064-B195-CF86A2277BFB}" type="pres">
      <dgm:prSet presAssocID="{9D402430-09BE-4E5F-A4A9-038EA2DD4C1D}" presName="rootComposite" presStyleCnt="0"/>
      <dgm:spPr/>
    </dgm:pt>
    <dgm:pt modelId="{727E95E2-7D2A-4F23-9C16-806AFB6815BF}" type="pres">
      <dgm:prSet presAssocID="{9D402430-09BE-4E5F-A4A9-038EA2DD4C1D}" presName="rootText" presStyleLbl="node1" presStyleIdx="1" presStyleCnt="2"/>
      <dgm:spPr/>
      <dgm:t>
        <a:bodyPr/>
        <a:lstStyle/>
        <a:p>
          <a:endParaRPr lang="uk-UA"/>
        </a:p>
      </dgm:t>
    </dgm:pt>
    <dgm:pt modelId="{D552FDDB-070C-489B-8B60-3B9463D2B494}" type="pres">
      <dgm:prSet presAssocID="{9D402430-09BE-4E5F-A4A9-038EA2DD4C1D}" presName="rootConnector" presStyleLbl="node1" presStyleIdx="1" presStyleCnt="2"/>
      <dgm:spPr/>
      <dgm:t>
        <a:bodyPr/>
        <a:lstStyle/>
        <a:p>
          <a:endParaRPr lang="uk-UA"/>
        </a:p>
      </dgm:t>
    </dgm:pt>
    <dgm:pt modelId="{6771FA0C-9EE1-4686-BADC-A25070A4E4F2}" type="pres">
      <dgm:prSet presAssocID="{9D402430-09BE-4E5F-A4A9-038EA2DD4C1D}" presName="childShape" presStyleCnt="0"/>
      <dgm:spPr/>
    </dgm:pt>
    <dgm:pt modelId="{278E0C70-A50F-4DBA-A64D-E3600DB2C6AC}" type="pres">
      <dgm:prSet presAssocID="{66491B4B-C43E-4E75-85E5-396205CC26E6}" presName="Name13" presStyleLbl="parChTrans1D2" presStyleIdx="2" presStyleCnt="4"/>
      <dgm:spPr/>
      <dgm:t>
        <a:bodyPr/>
        <a:lstStyle/>
        <a:p>
          <a:endParaRPr lang="uk-UA"/>
        </a:p>
      </dgm:t>
    </dgm:pt>
    <dgm:pt modelId="{50FB9971-EC91-46C3-A1E9-8F2A4596BD33}" type="pres">
      <dgm:prSet presAssocID="{F8E23E3C-33D6-4E1E-832B-EE649D5CBDBF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0FFC133-F922-4792-AB0F-82C25C01AC68}" type="pres">
      <dgm:prSet presAssocID="{B1774411-8971-427F-AED0-982D9BEBDAFB}" presName="Name13" presStyleLbl="parChTrans1D2" presStyleIdx="3" presStyleCnt="4"/>
      <dgm:spPr/>
      <dgm:t>
        <a:bodyPr/>
        <a:lstStyle/>
        <a:p>
          <a:endParaRPr lang="uk-UA"/>
        </a:p>
      </dgm:t>
    </dgm:pt>
    <dgm:pt modelId="{8ED0F422-0BE4-4D01-8D05-8DB6D206AC88}" type="pres">
      <dgm:prSet presAssocID="{BE24DB83-3F40-4ADB-BA0B-DA770707E804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38B54A04-C3CB-4629-8031-1F62C8240B95}" type="presOf" srcId="{68E9B8D6-07F0-4359-94E2-EF304A2F4C8C}" destId="{0ED61533-6226-4273-80CF-8B4A6EFFB921}" srcOrd="1" destOrd="0" presId="urn:microsoft.com/office/officeart/2005/8/layout/hierarchy3"/>
    <dgm:cxn modelId="{2821D86C-2D19-4291-8245-AC30ED04B627}" type="presOf" srcId="{A3FD67A3-3BAE-4215-907F-D847EC9662DF}" destId="{712D86E9-8303-4E8F-82E8-059EFE24DF79}" srcOrd="0" destOrd="0" presId="urn:microsoft.com/office/officeart/2005/8/layout/hierarchy3"/>
    <dgm:cxn modelId="{550F2611-6FFE-4A3F-BC1E-7B5E4F8EA459}" type="presOf" srcId="{B1774411-8971-427F-AED0-982D9BEBDAFB}" destId="{F0FFC133-F922-4792-AB0F-82C25C01AC68}" srcOrd="0" destOrd="0" presId="urn:microsoft.com/office/officeart/2005/8/layout/hierarchy3"/>
    <dgm:cxn modelId="{4FA233E1-B2F0-4C68-8264-F8BD5E3DA39C}" srcId="{976A2583-D74D-4D07-A180-260A297438FD}" destId="{9D402430-09BE-4E5F-A4A9-038EA2DD4C1D}" srcOrd="1" destOrd="0" parTransId="{1C27A310-0A87-4866-B5FC-364531F15C34}" sibTransId="{7EDC110E-206B-4D6E-8288-AFAD08416AD7}"/>
    <dgm:cxn modelId="{08104CCE-5765-49E6-A556-F7EC8B1EE9EE}" type="presOf" srcId="{F8E23E3C-33D6-4E1E-832B-EE649D5CBDBF}" destId="{50FB9971-EC91-46C3-A1E9-8F2A4596BD33}" srcOrd="0" destOrd="0" presId="urn:microsoft.com/office/officeart/2005/8/layout/hierarchy3"/>
    <dgm:cxn modelId="{BC62886B-0CF6-4849-B185-EC53F4A585B0}" type="presOf" srcId="{9D402430-09BE-4E5F-A4A9-038EA2DD4C1D}" destId="{727E95E2-7D2A-4F23-9C16-806AFB6815BF}" srcOrd="0" destOrd="0" presId="urn:microsoft.com/office/officeart/2005/8/layout/hierarchy3"/>
    <dgm:cxn modelId="{51CF9834-B736-43AD-BE65-8B61A597E360}" type="presOf" srcId="{68E9B8D6-07F0-4359-94E2-EF304A2F4C8C}" destId="{ADCCDB62-6282-44C1-9B09-6E02E8C877E8}" srcOrd="0" destOrd="0" presId="urn:microsoft.com/office/officeart/2005/8/layout/hierarchy3"/>
    <dgm:cxn modelId="{D6EA6E41-00C0-4732-BBE1-7439AD10785A}" type="presOf" srcId="{0AC72D6E-4211-4B60-B7FC-CFE425CD1098}" destId="{6DD0A4BC-18CE-4665-AB34-74F5B49C54C9}" srcOrd="0" destOrd="0" presId="urn:microsoft.com/office/officeart/2005/8/layout/hierarchy3"/>
    <dgm:cxn modelId="{8338F14B-A879-440D-942F-772F5D043419}" type="presOf" srcId="{8F8C8A65-6487-48DB-9006-F225D37F7942}" destId="{05CBC485-FEFD-4598-84E4-629AAA7EB15C}" srcOrd="0" destOrd="0" presId="urn:microsoft.com/office/officeart/2005/8/layout/hierarchy3"/>
    <dgm:cxn modelId="{CC9EC579-EA13-4B2D-9C1A-F44166DF9AC7}" type="presOf" srcId="{2C10B45F-FFDC-4AEF-91FF-7FB23A3FC893}" destId="{7BE4D734-C490-4DA1-A33F-8E94803B9BE6}" srcOrd="0" destOrd="0" presId="urn:microsoft.com/office/officeart/2005/8/layout/hierarchy3"/>
    <dgm:cxn modelId="{7AB16ED3-6B9A-4ECB-A62F-5324672DF0CC}" srcId="{9D402430-09BE-4E5F-A4A9-038EA2DD4C1D}" destId="{F8E23E3C-33D6-4E1E-832B-EE649D5CBDBF}" srcOrd="0" destOrd="0" parTransId="{66491B4B-C43E-4E75-85E5-396205CC26E6}" sibTransId="{2095C5D7-574B-4F8E-9F96-528E85CEDDFE}"/>
    <dgm:cxn modelId="{5335FCA3-21A7-4505-AF7B-567F71E9147A}" type="presOf" srcId="{9D402430-09BE-4E5F-A4A9-038EA2DD4C1D}" destId="{D552FDDB-070C-489B-8B60-3B9463D2B494}" srcOrd="1" destOrd="0" presId="urn:microsoft.com/office/officeart/2005/8/layout/hierarchy3"/>
    <dgm:cxn modelId="{57E9708F-F33B-431E-AC7D-6359C94A1ED4}" srcId="{976A2583-D74D-4D07-A180-260A297438FD}" destId="{68E9B8D6-07F0-4359-94E2-EF304A2F4C8C}" srcOrd="0" destOrd="0" parTransId="{E3D113AB-583F-4EE4-8755-604B1B5748CA}" sibTransId="{96B92DEA-CDF2-4242-8929-6976D9C4D72D}"/>
    <dgm:cxn modelId="{225DA457-72D8-4E60-ACCF-CA55626F9121}" type="presOf" srcId="{BE24DB83-3F40-4ADB-BA0B-DA770707E804}" destId="{8ED0F422-0BE4-4D01-8D05-8DB6D206AC88}" srcOrd="0" destOrd="0" presId="urn:microsoft.com/office/officeart/2005/8/layout/hierarchy3"/>
    <dgm:cxn modelId="{5CE5D8F1-BC26-48B8-9CA3-CDDDD20ABCDB}" type="presOf" srcId="{66491B4B-C43E-4E75-85E5-396205CC26E6}" destId="{278E0C70-A50F-4DBA-A64D-E3600DB2C6AC}" srcOrd="0" destOrd="0" presId="urn:microsoft.com/office/officeart/2005/8/layout/hierarchy3"/>
    <dgm:cxn modelId="{6DF34CAB-83CB-42FF-8B61-FFD900EFCD67}" type="presOf" srcId="{976A2583-D74D-4D07-A180-260A297438FD}" destId="{ABA6D95A-1D7D-494D-B047-1C57267112DF}" srcOrd="0" destOrd="0" presId="urn:microsoft.com/office/officeart/2005/8/layout/hierarchy3"/>
    <dgm:cxn modelId="{5AA5815F-58A1-43B5-B049-48F0545E360F}" srcId="{68E9B8D6-07F0-4359-94E2-EF304A2F4C8C}" destId="{0AC72D6E-4211-4B60-B7FC-CFE425CD1098}" srcOrd="0" destOrd="0" parTransId="{8F8C8A65-6487-48DB-9006-F225D37F7942}" sibTransId="{8FC0D8F4-66CB-4186-94A4-A36B0EA2678A}"/>
    <dgm:cxn modelId="{89E86FFF-3278-443B-9A2B-8B824704DAF1}" srcId="{68E9B8D6-07F0-4359-94E2-EF304A2F4C8C}" destId="{A3FD67A3-3BAE-4215-907F-D847EC9662DF}" srcOrd="1" destOrd="0" parTransId="{2C10B45F-FFDC-4AEF-91FF-7FB23A3FC893}" sibTransId="{BA1FD51A-F23F-40D2-86B4-6C59078F8806}"/>
    <dgm:cxn modelId="{800D9E53-9ABC-4966-A5E9-0A8820FD6082}" srcId="{9D402430-09BE-4E5F-A4A9-038EA2DD4C1D}" destId="{BE24DB83-3F40-4ADB-BA0B-DA770707E804}" srcOrd="1" destOrd="0" parTransId="{B1774411-8971-427F-AED0-982D9BEBDAFB}" sibTransId="{AA5DDFFF-905B-499E-BBE7-55C80AC2384D}"/>
    <dgm:cxn modelId="{82190C8F-2B2F-492E-8A10-6283B6B28984}" type="presParOf" srcId="{ABA6D95A-1D7D-494D-B047-1C57267112DF}" destId="{CC128341-9302-4412-9C8C-AC059236FBDE}" srcOrd="0" destOrd="0" presId="urn:microsoft.com/office/officeart/2005/8/layout/hierarchy3"/>
    <dgm:cxn modelId="{C118958C-09C9-4080-B4E4-B9BFF3CAAC0B}" type="presParOf" srcId="{CC128341-9302-4412-9C8C-AC059236FBDE}" destId="{895612DE-E09C-472E-B5F6-B9D1E56DA867}" srcOrd="0" destOrd="0" presId="urn:microsoft.com/office/officeart/2005/8/layout/hierarchy3"/>
    <dgm:cxn modelId="{A0053B54-2C6D-4611-8838-CC006446F516}" type="presParOf" srcId="{895612DE-E09C-472E-B5F6-B9D1E56DA867}" destId="{ADCCDB62-6282-44C1-9B09-6E02E8C877E8}" srcOrd="0" destOrd="0" presId="urn:microsoft.com/office/officeart/2005/8/layout/hierarchy3"/>
    <dgm:cxn modelId="{76480D5F-179F-4806-B01B-8A41336A56A1}" type="presParOf" srcId="{895612DE-E09C-472E-B5F6-B9D1E56DA867}" destId="{0ED61533-6226-4273-80CF-8B4A6EFFB921}" srcOrd="1" destOrd="0" presId="urn:microsoft.com/office/officeart/2005/8/layout/hierarchy3"/>
    <dgm:cxn modelId="{82AF8088-F318-4628-AEA2-23379D284038}" type="presParOf" srcId="{CC128341-9302-4412-9C8C-AC059236FBDE}" destId="{071C5A03-AB75-4F28-B7A5-7D0E757CF823}" srcOrd="1" destOrd="0" presId="urn:microsoft.com/office/officeart/2005/8/layout/hierarchy3"/>
    <dgm:cxn modelId="{3D2B092A-0618-4693-A568-8230F986042D}" type="presParOf" srcId="{071C5A03-AB75-4F28-B7A5-7D0E757CF823}" destId="{05CBC485-FEFD-4598-84E4-629AAA7EB15C}" srcOrd="0" destOrd="0" presId="urn:microsoft.com/office/officeart/2005/8/layout/hierarchy3"/>
    <dgm:cxn modelId="{E7B08924-DC78-45E4-B24C-30CDC3D8168A}" type="presParOf" srcId="{071C5A03-AB75-4F28-B7A5-7D0E757CF823}" destId="{6DD0A4BC-18CE-4665-AB34-74F5B49C54C9}" srcOrd="1" destOrd="0" presId="urn:microsoft.com/office/officeart/2005/8/layout/hierarchy3"/>
    <dgm:cxn modelId="{FF6E51C6-DBD1-4424-9F7B-80BFD065D6F6}" type="presParOf" srcId="{071C5A03-AB75-4F28-B7A5-7D0E757CF823}" destId="{7BE4D734-C490-4DA1-A33F-8E94803B9BE6}" srcOrd="2" destOrd="0" presId="urn:microsoft.com/office/officeart/2005/8/layout/hierarchy3"/>
    <dgm:cxn modelId="{36EADD7A-8EFB-4688-AB9D-6AAE44DFAF6A}" type="presParOf" srcId="{071C5A03-AB75-4F28-B7A5-7D0E757CF823}" destId="{712D86E9-8303-4E8F-82E8-059EFE24DF79}" srcOrd="3" destOrd="0" presId="urn:microsoft.com/office/officeart/2005/8/layout/hierarchy3"/>
    <dgm:cxn modelId="{3EF38ECA-DBF6-49E8-A22E-48B5C79FF7CA}" type="presParOf" srcId="{ABA6D95A-1D7D-494D-B047-1C57267112DF}" destId="{BD270D6E-C046-4D35-908B-F54289FE0445}" srcOrd="1" destOrd="0" presId="urn:microsoft.com/office/officeart/2005/8/layout/hierarchy3"/>
    <dgm:cxn modelId="{F31C12FF-678B-481B-A810-97F4075374CE}" type="presParOf" srcId="{BD270D6E-C046-4D35-908B-F54289FE0445}" destId="{CF38C9CC-4811-4064-B195-CF86A2277BFB}" srcOrd="0" destOrd="0" presId="urn:microsoft.com/office/officeart/2005/8/layout/hierarchy3"/>
    <dgm:cxn modelId="{A7CC600C-CA31-4C8D-8FC2-15327933FFA8}" type="presParOf" srcId="{CF38C9CC-4811-4064-B195-CF86A2277BFB}" destId="{727E95E2-7D2A-4F23-9C16-806AFB6815BF}" srcOrd="0" destOrd="0" presId="urn:microsoft.com/office/officeart/2005/8/layout/hierarchy3"/>
    <dgm:cxn modelId="{15BD2462-4669-4B07-B6CE-F1584B3E3DB1}" type="presParOf" srcId="{CF38C9CC-4811-4064-B195-CF86A2277BFB}" destId="{D552FDDB-070C-489B-8B60-3B9463D2B494}" srcOrd="1" destOrd="0" presId="urn:microsoft.com/office/officeart/2005/8/layout/hierarchy3"/>
    <dgm:cxn modelId="{FDECA7AD-7E7B-4FFF-A4C3-9CDC3EBC0F16}" type="presParOf" srcId="{BD270D6E-C046-4D35-908B-F54289FE0445}" destId="{6771FA0C-9EE1-4686-BADC-A25070A4E4F2}" srcOrd="1" destOrd="0" presId="urn:microsoft.com/office/officeart/2005/8/layout/hierarchy3"/>
    <dgm:cxn modelId="{81CB7FB1-8C98-4CD9-8AD6-0B591151B8E2}" type="presParOf" srcId="{6771FA0C-9EE1-4686-BADC-A25070A4E4F2}" destId="{278E0C70-A50F-4DBA-A64D-E3600DB2C6AC}" srcOrd="0" destOrd="0" presId="urn:microsoft.com/office/officeart/2005/8/layout/hierarchy3"/>
    <dgm:cxn modelId="{7B1218ED-4A2D-4FAC-9D11-99187BBD8A5B}" type="presParOf" srcId="{6771FA0C-9EE1-4686-BADC-A25070A4E4F2}" destId="{50FB9971-EC91-46C3-A1E9-8F2A4596BD33}" srcOrd="1" destOrd="0" presId="urn:microsoft.com/office/officeart/2005/8/layout/hierarchy3"/>
    <dgm:cxn modelId="{DCE31738-D39B-4D89-B86B-87B2291C7CE7}" type="presParOf" srcId="{6771FA0C-9EE1-4686-BADC-A25070A4E4F2}" destId="{F0FFC133-F922-4792-AB0F-82C25C01AC68}" srcOrd="2" destOrd="0" presId="urn:microsoft.com/office/officeart/2005/8/layout/hierarchy3"/>
    <dgm:cxn modelId="{D8D240BB-8ED2-41C4-84A3-06E6D68657EB}" type="presParOf" srcId="{6771FA0C-9EE1-4686-BADC-A25070A4E4F2}" destId="{8ED0F422-0BE4-4D01-8D05-8DB6D206AC88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E5A60B1-3A89-4629-B685-4FABEC8D0170}" type="doc">
      <dgm:prSet loTypeId="urn:microsoft.com/office/officeart/2005/8/layout/hList3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uk-UA"/>
        </a:p>
      </dgm:t>
    </dgm:pt>
    <dgm:pt modelId="{3D8764A3-54A3-4A6B-A2B5-AB57D2115BA3}">
      <dgm:prSet phldrT="[Текст]"/>
      <dgm:spPr/>
      <dgm:t>
        <a:bodyPr/>
        <a:lstStyle/>
        <a:p>
          <a:r>
            <a:rPr lang="uk-UA" dirty="0" smtClean="0"/>
            <a:t>Класи, на які алгоритм ділить вершини</a:t>
          </a:r>
          <a:endParaRPr lang="uk-UA" dirty="0"/>
        </a:p>
      </dgm:t>
    </dgm:pt>
    <dgm:pt modelId="{7140B769-9368-4E9A-9E4C-8E735A16779E}" type="parTrans" cxnId="{62B4E365-5C94-43FF-8C52-1621B6E881D5}">
      <dgm:prSet/>
      <dgm:spPr/>
      <dgm:t>
        <a:bodyPr/>
        <a:lstStyle/>
        <a:p>
          <a:endParaRPr lang="uk-UA"/>
        </a:p>
      </dgm:t>
    </dgm:pt>
    <dgm:pt modelId="{98A11C80-9399-4186-86FC-2DA9A1DB4B3D}" type="sibTrans" cxnId="{62B4E365-5C94-43FF-8C52-1621B6E881D5}">
      <dgm:prSet/>
      <dgm:spPr/>
      <dgm:t>
        <a:bodyPr/>
        <a:lstStyle/>
        <a:p>
          <a:endParaRPr lang="uk-UA"/>
        </a:p>
      </dgm:t>
    </dgm:pt>
    <dgm:pt modelId="{136E813E-1A02-47E3-BC0A-FF7B854A0B76}">
      <dgm:prSet phldrT="[Текст]"/>
      <dgm:spPr/>
      <dgm:t>
        <a:bodyPr/>
        <a:lstStyle/>
        <a:p>
          <a:r>
            <a:rPr lang="uk-UA" dirty="0" smtClean="0"/>
            <a:t>Невідомі вершини</a:t>
          </a:r>
          <a:endParaRPr lang="uk-UA" dirty="0"/>
        </a:p>
      </dgm:t>
    </dgm:pt>
    <dgm:pt modelId="{C31DE8CD-78FF-4F5C-ABBA-9B6BC3B4E735}" type="parTrans" cxnId="{FDA56AB3-36E6-471C-8F8B-654CC18EE611}">
      <dgm:prSet/>
      <dgm:spPr/>
      <dgm:t>
        <a:bodyPr/>
        <a:lstStyle/>
        <a:p>
          <a:endParaRPr lang="uk-UA"/>
        </a:p>
      </dgm:t>
    </dgm:pt>
    <dgm:pt modelId="{C7054268-D6D2-47FD-8EBF-789EABB9463D}" type="sibTrans" cxnId="{FDA56AB3-36E6-471C-8F8B-654CC18EE611}">
      <dgm:prSet/>
      <dgm:spPr/>
      <dgm:t>
        <a:bodyPr/>
        <a:lstStyle/>
        <a:p>
          <a:endParaRPr lang="uk-UA"/>
        </a:p>
      </dgm:t>
    </dgm:pt>
    <dgm:pt modelId="{D6D8F2CA-3A87-4D34-AA28-4349BFB0B6B6}">
      <dgm:prSet phldrT="[Текст]"/>
      <dgm:spPr/>
      <dgm:t>
        <a:bodyPr/>
        <a:lstStyle/>
        <a:p>
          <a:r>
            <a:rPr lang="uk-UA" dirty="0" smtClean="0"/>
            <a:t>Повністю досліджені вершини </a:t>
          </a:r>
          <a:r>
            <a:rPr lang="en-US" dirty="0" smtClean="0"/>
            <a:t>(</a:t>
          </a:r>
          <a:r>
            <a:rPr lang="en-US" dirty="0" err="1" smtClean="0"/>
            <a:t>ClosedList</a:t>
          </a:r>
          <a:r>
            <a:rPr lang="en-US" dirty="0" smtClean="0"/>
            <a:t>) </a:t>
          </a:r>
          <a:endParaRPr lang="uk-UA" dirty="0" smtClean="0"/>
        </a:p>
        <a:p>
          <a:endParaRPr lang="uk-UA" dirty="0"/>
        </a:p>
      </dgm:t>
    </dgm:pt>
    <dgm:pt modelId="{8D06F107-BA2C-4E69-931C-3AD53307EE30}" type="parTrans" cxnId="{DA644DFF-7A4B-4FBF-B9DA-006D25244B59}">
      <dgm:prSet/>
      <dgm:spPr/>
      <dgm:t>
        <a:bodyPr/>
        <a:lstStyle/>
        <a:p>
          <a:endParaRPr lang="uk-UA"/>
        </a:p>
      </dgm:t>
    </dgm:pt>
    <dgm:pt modelId="{837CDA9D-5E1C-4561-ADD9-2D993FE026FA}" type="sibTrans" cxnId="{DA644DFF-7A4B-4FBF-B9DA-006D25244B59}">
      <dgm:prSet/>
      <dgm:spPr/>
      <dgm:t>
        <a:bodyPr/>
        <a:lstStyle/>
        <a:p>
          <a:endParaRPr lang="uk-UA"/>
        </a:p>
      </dgm:t>
    </dgm:pt>
    <dgm:pt modelId="{617E2857-F842-4827-8620-5B64BBA17AAB}">
      <dgm:prSet phldrT="[Текст]"/>
      <dgm:spPr/>
      <dgm:t>
        <a:bodyPr/>
        <a:lstStyle/>
        <a:p>
          <a:r>
            <a:rPr lang="uk-UA" dirty="0" smtClean="0"/>
            <a:t>Відомі вершини (</a:t>
          </a:r>
          <a:r>
            <a:rPr lang="en-US" dirty="0" err="1" smtClean="0"/>
            <a:t>OpenList</a:t>
          </a:r>
          <a:r>
            <a:rPr lang="en-US" dirty="0" smtClean="0"/>
            <a:t>)</a:t>
          </a:r>
          <a:endParaRPr lang="uk-UA" dirty="0"/>
        </a:p>
      </dgm:t>
    </dgm:pt>
    <dgm:pt modelId="{3C431080-D3AC-45E8-8F48-D83ECC8DE523}" type="parTrans" cxnId="{4C38C8BA-331D-482D-8451-34F2D3BFDA75}">
      <dgm:prSet/>
      <dgm:spPr/>
      <dgm:t>
        <a:bodyPr/>
        <a:lstStyle/>
        <a:p>
          <a:endParaRPr lang="uk-UA"/>
        </a:p>
      </dgm:t>
    </dgm:pt>
    <dgm:pt modelId="{089FDB6E-3F50-4439-980C-06C43B9887CC}" type="sibTrans" cxnId="{4C38C8BA-331D-482D-8451-34F2D3BFDA75}">
      <dgm:prSet/>
      <dgm:spPr/>
      <dgm:t>
        <a:bodyPr/>
        <a:lstStyle/>
        <a:p>
          <a:endParaRPr lang="uk-UA"/>
        </a:p>
      </dgm:t>
    </dgm:pt>
    <dgm:pt modelId="{1C69614F-AD4E-44E8-BD02-DFF68BEECC37}" type="pres">
      <dgm:prSet presAssocID="{AE5A60B1-3A89-4629-B685-4FABEC8D017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63DE1DB4-CC60-4634-8FEF-7A4A3683B7D2}" type="pres">
      <dgm:prSet presAssocID="{3D8764A3-54A3-4A6B-A2B5-AB57D2115BA3}" presName="roof" presStyleLbl="dkBgShp" presStyleIdx="0" presStyleCnt="2" custLinFactNeighborY="0"/>
      <dgm:spPr/>
      <dgm:t>
        <a:bodyPr/>
        <a:lstStyle/>
        <a:p>
          <a:endParaRPr lang="uk-UA"/>
        </a:p>
      </dgm:t>
    </dgm:pt>
    <dgm:pt modelId="{BC5F03AF-A6F5-4851-88BA-9FBE663C8504}" type="pres">
      <dgm:prSet presAssocID="{3D8764A3-54A3-4A6B-A2B5-AB57D2115BA3}" presName="pillars" presStyleCnt="0"/>
      <dgm:spPr/>
    </dgm:pt>
    <dgm:pt modelId="{9DD815B2-BC64-43EC-9481-C49F526AFEDF}" type="pres">
      <dgm:prSet presAssocID="{3D8764A3-54A3-4A6B-A2B5-AB57D2115BA3}" presName="pillar1" presStyleLbl="node1" presStyleIdx="0" presStyleCnt="3" custScaleY="10117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B183ECF-EFA9-445E-A42D-B0A5510748E7}" type="pres">
      <dgm:prSet presAssocID="{D6D8F2CA-3A87-4D34-AA28-4349BFB0B6B6}" presName="pillarX" presStyleLbl="node1" presStyleIdx="1" presStyleCnt="3" custScaleY="112345" custLinFactNeighborX="-826" custLinFactNeighborY="3584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94E2F83-F30E-48FB-ADB9-7B3F8A97AD8A}" type="pres">
      <dgm:prSet presAssocID="{617E2857-F842-4827-8620-5B64BBA17AAB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35D0229-D7AE-46C2-8697-E8AFE1B631FE}" type="pres">
      <dgm:prSet presAssocID="{3D8764A3-54A3-4A6B-A2B5-AB57D2115BA3}" presName="base" presStyleLbl="dkBgShp" presStyleIdx="1" presStyleCnt="2"/>
      <dgm:spPr/>
    </dgm:pt>
  </dgm:ptLst>
  <dgm:cxnLst>
    <dgm:cxn modelId="{DA644DFF-7A4B-4FBF-B9DA-006D25244B59}" srcId="{3D8764A3-54A3-4A6B-A2B5-AB57D2115BA3}" destId="{D6D8F2CA-3A87-4D34-AA28-4349BFB0B6B6}" srcOrd="1" destOrd="0" parTransId="{8D06F107-BA2C-4E69-931C-3AD53307EE30}" sibTransId="{837CDA9D-5E1C-4561-ADD9-2D993FE026FA}"/>
    <dgm:cxn modelId="{4C38C8BA-331D-482D-8451-34F2D3BFDA75}" srcId="{3D8764A3-54A3-4A6B-A2B5-AB57D2115BA3}" destId="{617E2857-F842-4827-8620-5B64BBA17AAB}" srcOrd="2" destOrd="0" parTransId="{3C431080-D3AC-45E8-8F48-D83ECC8DE523}" sibTransId="{089FDB6E-3F50-4439-980C-06C43B9887CC}"/>
    <dgm:cxn modelId="{74437904-B3EE-400E-AA37-9E01F1EBA968}" type="presOf" srcId="{3D8764A3-54A3-4A6B-A2B5-AB57D2115BA3}" destId="{63DE1DB4-CC60-4634-8FEF-7A4A3683B7D2}" srcOrd="0" destOrd="0" presId="urn:microsoft.com/office/officeart/2005/8/layout/hList3"/>
    <dgm:cxn modelId="{5EE5D2E1-1879-4A0E-B315-2C83C5EA2F90}" type="presOf" srcId="{617E2857-F842-4827-8620-5B64BBA17AAB}" destId="{F94E2F83-F30E-48FB-ADB9-7B3F8A97AD8A}" srcOrd="0" destOrd="0" presId="urn:microsoft.com/office/officeart/2005/8/layout/hList3"/>
    <dgm:cxn modelId="{62B4E365-5C94-43FF-8C52-1621B6E881D5}" srcId="{AE5A60B1-3A89-4629-B685-4FABEC8D0170}" destId="{3D8764A3-54A3-4A6B-A2B5-AB57D2115BA3}" srcOrd="0" destOrd="0" parTransId="{7140B769-9368-4E9A-9E4C-8E735A16779E}" sibTransId="{98A11C80-9399-4186-86FC-2DA9A1DB4B3D}"/>
    <dgm:cxn modelId="{073858F1-7588-4CCA-9D27-632AB19A383B}" type="presOf" srcId="{136E813E-1A02-47E3-BC0A-FF7B854A0B76}" destId="{9DD815B2-BC64-43EC-9481-C49F526AFEDF}" srcOrd="0" destOrd="0" presId="urn:microsoft.com/office/officeart/2005/8/layout/hList3"/>
    <dgm:cxn modelId="{FDA56AB3-36E6-471C-8F8B-654CC18EE611}" srcId="{3D8764A3-54A3-4A6B-A2B5-AB57D2115BA3}" destId="{136E813E-1A02-47E3-BC0A-FF7B854A0B76}" srcOrd="0" destOrd="0" parTransId="{C31DE8CD-78FF-4F5C-ABBA-9B6BC3B4E735}" sibTransId="{C7054268-D6D2-47FD-8EBF-789EABB9463D}"/>
    <dgm:cxn modelId="{7E9C3D74-EF72-46B5-B136-588DD33A4369}" type="presOf" srcId="{AE5A60B1-3A89-4629-B685-4FABEC8D0170}" destId="{1C69614F-AD4E-44E8-BD02-DFF68BEECC37}" srcOrd="0" destOrd="0" presId="urn:microsoft.com/office/officeart/2005/8/layout/hList3"/>
    <dgm:cxn modelId="{F328AB3D-E75E-4A79-9CE9-F85528A508D7}" type="presOf" srcId="{D6D8F2CA-3A87-4D34-AA28-4349BFB0B6B6}" destId="{FB183ECF-EFA9-445E-A42D-B0A5510748E7}" srcOrd="0" destOrd="0" presId="urn:microsoft.com/office/officeart/2005/8/layout/hList3"/>
    <dgm:cxn modelId="{7DD826CA-3729-4DA3-8B1B-CFCA677FAA2E}" type="presParOf" srcId="{1C69614F-AD4E-44E8-BD02-DFF68BEECC37}" destId="{63DE1DB4-CC60-4634-8FEF-7A4A3683B7D2}" srcOrd="0" destOrd="0" presId="urn:microsoft.com/office/officeart/2005/8/layout/hList3"/>
    <dgm:cxn modelId="{0A25A717-D475-4501-A824-08926F4108A0}" type="presParOf" srcId="{1C69614F-AD4E-44E8-BD02-DFF68BEECC37}" destId="{BC5F03AF-A6F5-4851-88BA-9FBE663C8504}" srcOrd="1" destOrd="0" presId="urn:microsoft.com/office/officeart/2005/8/layout/hList3"/>
    <dgm:cxn modelId="{0B4BC772-E08E-4BAF-9B11-6B462034C35E}" type="presParOf" srcId="{BC5F03AF-A6F5-4851-88BA-9FBE663C8504}" destId="{9DD815B2-BC64-43EC-9481-C49F526AFEDF}" srcOrd="0" destOrd="0" presId="urn:microsoft.com/office/officeart/2005/8/layout/hList3"/>
    <dgm:cxn modelId="{EC3C3DBE-F9CC-4D96-845B-196C00BF3EB3}" type="presParOf" srcId="{BC5F03AF-A6F5-4851-88BA-9FBE663C8504}" destId="{FB183ECF-EFA9-445E-A42D-B0A5510748E7}" srcOrd="1" destOrd="0" presId="urn:microsoft.com/office/officeart/2005/8/layout/hList3"/>
    <dgm:cxn modelId="{E01968AD-6D8D-401B-917B-EB20F6568C8B}" type="presParOf" srcId="{BC5F03AF-A6F5-4851-88BA-9FBE663C8504}" destId="{F94E2F83-F30E-48FB-ADB9-7B3F8A97AD8A}" srcOrd="2" destOrd="0" presId="urn:microsoft.com/office/officeart/2005/8/layout/hList3"/>
    <dgm:cxn modelId="{5119923F-ADA3-4E6C-A707-B7FF3A9C2434}" type="presParOf" srcId="{1C69614F-AD4E-44E8-BD02-DFF68BEECC37}" destId="{635D0229-D7AE-46C2-8697-E8AFE1B631FE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DA8A9B3-EF90-4286-8247-1A1D81FE766F}" type="doc">
      <dgm:prSet loTypeId="urn:microsoft.com/office/officeart/2005/8/layout/hierarchy4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46F12647-0EE1-439E-A2EF-11D5F46A7B33}">
      <dgm:prSet phldrT="[Текст]"/>
      <dgm:spPr/>
      <dgm:t>
        <a:bodyPr/>
        <a:lstStyle/>
        <a:p>
          <a:r>
            <a:rPr lang="uk-UA" dirty="0" smtClean="0"/>
            <a:t>Властивості алгоритму А*</a:t>
          </a:r>
          <a:endParaRPr lang="uk-UA" dirty="0"/>
        </a:p>
      </dgm:t>
    </dgm:pt>
    <dgm:pt modelId="{FF0F590C-E81A-4E50-92B3-89FCD08263CB}" type="parTrans" cxnId="{ABECB9FA-FFA2-414A-A0C4-F382A87966D4}">
      <dgm:prSet/>
      <dgm:spPr/>
      <dgm:t>
        <a:bodyPr/>
        <a:lstStyle/>
        <a:p>
          <a:endParaRPr lang="uk-UA"/>
        </a:p>
      </dgm:t>
    </dgm:pt>
    <dgm:pt modelId="{3F26C103-9C34-48CB-B4C3-6B0A715604D4}" type="sibTrans" cxnId="{ABECB9FA-FFA2-414A-A0C4-F382A87966D4}">
      <dgm:prSet/>
      <dgm:spPr/>
      <dgm:t>
        <a:bodyPr/>
        <a:lstStyle/>
        <a:p>
          <a:endParaRPr lang="uk-UA"/>
        </a:p>
      </dgm:t>
    </dgm:pt>
    <dgm:pt modelId="{65F174B9-6DC7-4342-891C-0AF4352713BD}">
      <dgm:prSet phldrT="[Текст]"/>
      <dgm:spPr/>
      <dgm:t>
        <a:bodyPr/>
        <a:lstStyle/>
        <a:p>
          <a:r>
            <a:rPr lang="uk-UA" dirty="0" smtClean="0"/>
            <a:t>Припустимість</a:t>
          </a:r>
          <a:endParaRPr lang="uk-UA" dirty="0"/>
        </a:p>
      </dgm:t>
    </dgm:pt>
    <dgm:pt modelId="{A99C9A02-2CD6-4B3B-893C-9004A894CFA5}" type="parTrans" cxnId="{ADF79D48-1280-409C-91F5-32AB444D967A}">
      <dgm:prSet/>
      <dgm:spPr/>
      <dgm:t>
        <a:bodyPr/>
        <a:lstStyle/>
        <a:p>
          <a:endParaRPr lang="uk-UA"/>
        </a:p>
      </dgm:t>
    </dgm:pt>
    <dgm:pt modelId="{E760D29D-435B-4AC4-8093-8AC119692029}" type="sibTrans" cxnId="{ADF79D48-1280-409C-91F5-32AB444D967A}">
      <dgm:prSet/>
      <dgm:spPr/>
      <dgm:t>
        <a:bodyPr/>
        <a:lstStyle/>
        <a:p>
          <a:endParaRPr lang="uk-UA"/>
        </a:p>
      </dgm:t>
    </dgm:pt>
    <dgm:pt modelId="{3E0D34DA-8525-42CB-B18E-A9EBF49312BB}">
      <dgm:prSet phldrT="[Текст]"/>
      <dgm:spPr/>
      <dgm:t>
        <a:bodyPr/>
        <a:lstStyle/>
        <a:p>
          <a:r>
            <a:rPr lang="uk-UA" dirty="0" smtClean="0"/>
            <a:t>Ефективність</a:t>
          </a:r>
          <a:endParaRPr lang="uk-UA" dirty="0"/>
        </a:p>
      </dgm:t>
    </dgm:pt>
    <dgm:pt modelId="{80AC4DEA-E0C4-4439-AB33-3C17F82775DC}" type="parTrans" cxnId="{DE74B360-B5EA-4599-953C-681C987229A1}">
      <dgm:prSet/>
      <dgm:spPr/>
      <dgm:t>
        <a:bodyPr/>
        <a:lstStyle/>
        <a:p>
          <a:endParaRPr lang="uk-UA"/>
        </a:p>
      </dgm:t>
    </dgm:pt>
    <dgm:pt modelId="{CC8ED72C-417E-47E2-A731-9B9BAACB7FC9}" type="sibTrans" cxnId="{DE74B360-B5EA-4599-953C-681C987229A1}">
      <dgm:prSet/>
      <dgm:spPr/>
      <dgm:t>
        <a:bodyPr/>
        <a:lstStyle/>
        <a:p>
          <a:endParaRPr lang="uk-UA"/>
        </a:p>
      </dgm:t>
    </dgm:pt>
    <dgm:pt modelId="{DA7E797C-51F5-45C2-88C3-46E33470FF92}">
      <dgm:prSet phldrT="[Текст]"/>
      <dgm:spPr/>
      <dgm:t>
        <a:bodyPr/>
        <a:lstStyle/>
        <a:p>
          <a:r>
            <a:rPr lang="uk-UA" dirty="0" smtClean="0"/>
            <a:t>Оптимальність</a:t>
          </a:r>
          <a:endParaRPr lang="uk-UA" dirty="0"/>
        </a:p>
      </dgm:t>
    </dgm:pt>
    <dgm:pt modelId="{293B3FB0-53F8-4CFC-81FA-0AEBDB21357F}" type="parTrans" cxnId="{ADC249B6-78D2-4007-AECC-61E3C1DC2352}">
      <dgm:prSet/>
      <dgm:spPr/>
      <dgm:t>
        <a:bodyPr/>
        <a:lstStyle/>
        <a:p>
          <a:endParaRPr lang="uk-UA"/>
        </a:p>
      </dgm:t>
    </dgm:pt>
    <dgm:pt modelId="{37F3320D-3591-45BE-8027-DDAC068C1463}" type="sibTrans" cxnId="{ADC249B6-78D2-4007-AECC-61E3C1DC2352}">
      <dgm:prSet/>
      <dgm:spPr/>
      <dgm:t>
        <a:bodyPr/>
        <a:lstStyle/>
        <a:p>
          <a:endParaRPr lang="uk-UA"/>
        </a:p>
      </dgm:t>
    </dgm:pt>
    <dgm:pt modelId="{0DD9E3B5-3F99-4610-ACFF-3C5576289533}" type="pres">
      <dgm:prSet presAssocID="{0DA8A9B3-EF90-4286-8247-1A1D81FE766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8BB56153-65E5-4949-A3C0-84B28D36FB27}" type="pres">
      <dgm:prSet presAssocID="{46F12647-0EE1-439E-A2EF-11D5F46A7B33}" presName="vertOne" presStyleCnt="0"/>
      <dgm:spPr/>
    </dgm:pt>
    <dgm:pt modelId="{35A85F22-6AC3-4FB1-9202-FA9A7A2AE423}" type="pres">
      <dgm:prSet presAssocID="{46F12647-0EE1-439E-A2EF-11D5F46A7B33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43B851B4-08DB-4BF3-857A-65F60EC7A3B6}" type="pres">
      <dgm:prSet presAssocID="{46F12647-0EE1-439E-A2EF-11D5F46A7B33}" presName="parTransOne" presStyleCnt="0"/>
      <dgm:spPr/>
    </dgm:pt>
    <dgm:pt modelId="{EDA8E3F3-BE94-4B8D-A21A-758AD192776A}" type="pres">
      <dgm:prSet presAssocID="{46F12647-0EE1-439E-A2EF-11D5F46A7B33}" presName="horzOne" presStyleCnt="0"/>
      <dgm:spPr/>
    </dgm:pt>
    <dgm:pt modelId="{3CC54A98-ECDF-4E64-B2FE-F8908A332BD3}" type="pres">
      <dgm:prSet presAssocID="{65F174B9-6DC7-4342-891C-0AF4352713BD}" presName="vertTwo" presStyleCnt="0"/>
      <dgm:spPr/>
    </dgm:pt>
    <dgm:pt modelId="{F2C70141-7626-4091-8920-7273532DB2F9}" type="pres">
      <dgm:prSet presAssocID="{65F174B9-6DC7-4342-891C-0AF4352713BD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3E236901-4019-4845-8D84-9C76FBF0F1BD}" type="pres">
      <dgm:prSet presAssocID="{65F174B9-6DC7-4342-891C-0AF4352713BD}" presName="parTransTwo" presStyleCnt="0"/>
      <dgm:spPr/>
    </dgm:pt>
    <dgm:pt modelId="{E7CF108A-FD52-4285-BEF9-8A84CBF6AF05}" type="pres">
      <dgm:prSet presAssocID="{65F174B9-6DC7-4342-891C-0AF4352713BD}" presName="horzTwo" presStyleCnt="0"/>
      <dgm:spPr/>
    </dgm:pt>
    <dgm:pt modelId="{5E5733C3-9B51-46DD-A5B2-5FAF5A57AA7E}" type="pres">
      <dgm:prSet presAssocID="{3E0D34DA-8525-42CB-B18E-A9EBF49312BB}" presName="vertThree" presStyleCnt="0"/>
      <dgm:spPr/>
    </dgm:pt>
    <dgm:pt modelId="{426ED77A-90BE-43A7-ACE3-45C7D4EC93C0}" type="pres">
      <dgm:prSet presAssocID="{3E0D34DA-8525-42CB-B18E-A9EBF49312BB}" presName="txThre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F2F7135-C9C7-448E-8772-2D02A1440E64}" type="pres">
      <dgm:prSet presAssocID="{3E0D34DA-8525-42CB-B18E-A9EBF49312BB}" presName="horzThree" presStyleCnt="0"/>
      <dgm:spPr/>
    </dgm:pt>
    <dgm:pt modelId="{8B21D504-8E86-464E-9753-FF685A501361}" type="pres">
      <dgm:prSet presAssocID="{E760D29D-435B-4AC4-8093-8AC119692029}" presName="sibSpaceTwo" presStyleCnt="0"/>
      <dgm:spPr/>
    </dgm:pt>
    <dgm:pt modelId="{C5363B33-8298-4758-9371-D2328BD556F6}" type="pres">
      <dgm:prSet presAssocID="{DA7E797C-51F5-45C2-88C3-46E33470FF92}" presName="vertTwo" presStyleCnt="0"/>
      <dgm:spPr/>
    </dgm:pt>
    <dgm:pt modelId="{D15A139C-72C4-49DE-A7E2-71A8D5C41C1D}" type="pres">
      <dgm:prSet presAssocID="{DA7E797C-51F5-45C2-88C3-46E33470FF92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BC54EBA3-8DD0-4A27-96CD-303153285AB8}" type="pres">
      <dgm:prSet presAssocID="{DA7E797C-51F5-45C2-88C3-46E33470FF92}" presName="horzTwo" presStyleCnt="0"/>
      <dgm:spPr/>
    </dgm:pt>
  </dgm:ptLst>
  <dgm:cxnLst>
    <dgm:cxn modelId="{2B3ECE2A-3BB1-4730-8677-721EF7755783}" type="presOf" srcId="{0DA8A9B3-EF90-4286-8247-1A1D81FE766F}" destId="{0DD9E3B5-3F99-4610-ACFF-3C5576289533}" srcOrd="0" destOrd="0" presId="urn:microsoft.com/office/officeart/2005/8/layout/hierarchy4"/>
    <dgm:cxn modelId="{ADF79D48-1280-409C-91F5-32AB444D967A}" srcId="{46F12647-0EE1-439E-A2EF-11D5F46A7B33}" destId="{65F174B9-6DC7-4342-891C-0AF4352713BD}" srcOrd="0" destOrd="0" parTransId="{A99C9A02-2CD6-4B3B-893C-9004A894CFA5}" sibTransId="{E760D29D-435B-4AC4-8093-8AC119692029}"/>
    <dgm:cxn modelId="{3FD96ACF-C911-4645-88D1-D9B543B553C0}" type="presOf" srcId="{46F12647-0EE1-439E-A2EF-11D5F46A7B33}" destId="{35A85F22-6AC3-4FB1-9202-FA9A7A2AE423}" srcOrd="0" destOrd="0" presId="urn:microsoft.com/office/officeart/2005/8/layout/hierarchy4"/>
    <dgm:cxn modelId="{ABECB9FA-FFA2-414A-A0C4-F382A87966D4}" srcId="{0DA8A9B3-EF90-4286-8247-1A1D81FE766F}" destId="{46F12647-0EE1-439E-A2EF-11D5F46A7B33}" srcOrd="0" destOrd="0" parTransId="{FF0F590C-E81A-4E50-92B3-89FCD08263CB}" sibTransId="{3F26C103-9C34-48CB-B4C3-6B0A715604D4}"/>
    <dgm:cxn modelId="{75A9B8D5-1447-44AE-9F79-523EECF1ECED}" type="presOf" srcId="{65F174B9-6DC7-4342-891C-0AF4352713BD}" destId="{F2C70141-7626-4091-8920-7273532DB2F9}" srcOrd="0" destOrd="0" presId="urn:microsoft.com/office/officeart/2005/8/layout/hierarchy4"/>
    <dgm:cxn modelId="{DE74B360-B5EA-4599-953C-681C987229A1}" srcId="{65F174B9-6DC7-4342-891C-0AF4352713BD}" destId="{3E0D34DA-8525-42CB-B18E-A9EBF49312BB}" srcOrd="0" destOrd="0" parTransId="{80AC4DEA-E0C4-4439-AB33-3C17F82775DC}" sibTransId="{CC8ED72C-417E-47E2-A731-9B9BAACB7FC9}"/>
    <dgm:cxn modelId="{372E2C15-1F3F-4209-889A-3C30A0150B8E}" type="presOf" srcId="{DA7E797C-51F5-45C2-88C3-46E33470FF92}" destId="{D15A139C-72C4-49DE-A7E2-71A8D5C41C1D}" srcOrd="0" destOrd="0" presId="urn:microsoft.com/office/officeart/2005/8/layout/hierarchy4"/>
    <dgm:cxn modelId="{ADC249B6-78D2-4007-AECC-61E3C1DC2352}" srcId="{46F12647-0EE1-439E-A2EF-11D5F46A7B33}" destId="{DA7E797C-51F5-45C2-88C3-46E33470FF92}" srcOrd="1" destOrd="0" parTransId="{293B3FB0-53F8-4CFC-81FA-0AEBDB21357F}" sibTransId="{37F3320D-3591-45BE-8027-DDAC068C1463}"/>
    <dgm:cxn modelId="{03F39097-C8A2-4FAE-9A67-617C57F5AE02}" type="presOf" srcId="{3E0D34DA-8525-42CB-B18E-A9EBF49312BB}" destId="{426ED77A-90BE-43A7-ACE3-45C7D4EC93C0}" srcOrd="0" destOrd="0" presId="urn:microsoft.com/office/officeart/2005/8/layout/hierarchy4"/>
    <dgm:cxn modelId="{6F506001-ED0D-413D-94FB-26D2D1D357B8}" type="presParOf" srcId="{0DD9E3B5-3F99-4610-ACFF-3C5576289533}" destId="{8BB56153-65E5-4949-A3C0-84B28D36FB27}" srcOrd="0" destOrd="0" presId="urn:microsoft.com/office/officeart/2005/8/layout/hierarchy4"/>
    <dgm:cxn modelId="{A3750171-E066-4A97-AE91-34E48B4FC023}" type="presParOf" srcId="{8BB56153-65E5-4949-A3C0-84B28D36FB27}" destId="{35A85F22-6AC3-4FB1-9202-FA9A7A2AE423}" srcOrd="0" destOrd="0" presId="urn:microsoft.com/office/officeart/2005/8/layout/hierarchy4"/>
    <dgm:cxn modelId="{39DF6681-8698-4711-810C-0D4063A86529}" type="presParOf" srcId="{8BB56153-65E5-4949-A3C0-84B28D36FB27}" destId="{43B851B4-08DB-4BF3-857A-65F60EC7A3B6}" srcOrd="1" destOrd="0" presId="urn:microsoft.com/office/officeart/2005/8/layout/hierarchy4"/>
    <dgm:cxn modelId="{6326DC63-2F2E-4E43-8A50-617C261E2F67}" type="presParOf" srcId="{8BB56153-65E5-4949-A3C0-84B28D36FB27}" destId="{EDA8E3F3-BE94-4B8D-A21A-758AD192776A}" srcOrd="2" destOrd="0" presId="urn:microsoft.com/office/officeart/2005/8/layout/hierarchy4"/>
    <dgm:cxn modelId="{12CC9880-45AE-4B68-A6FA-719127BA79A5}" type="presParOf" srcId="{EDA8E3F3-BE94-4B8D-A21A-758AD192776A}" destId="{3CC54A98-ECDF-4E64-B2FE-F8908A332BD3}" srcOrd="0" destOrd="0" presId="urn:microsoft.com/office/officeart/2005/8/layout/hierarchy4"/>
    <dgm:cxn modelId="{5A09D0A7-3540-4389-A934-74CF821E5E58}" type="presParOf" srcId="{3CC54A98-ECDF-4E64-B2FE-F8908A332BD3}" destId="{F2C70141-7626-4091-8920-7273532DB2F9}" srcOrd="0" destOrd="0" presId="urn:microsoft.com/office/officeart/2005/8/layout/hierarchy4"/>
    <dgm:cxn modelId="{2B0FAAB8-BB45-4245-B641-56D2DC3BCCBF}" type="presParOf" srcId="{3CC54A98-ECDF-4E64-B2FE-F8908A332BD3}" destId="{3E236901-4019-4845-8D84-9C76FBF0F1BD}" srcOrd="1" destOrd="0" presId="urn:microsoft.com/office/officeart/2005/8/layout/hierarchy4"/>
    <dgm:cxn modelId="{632B64A7-52B2-4634-BC8A-D98E85D0D24B}" type="presParOf" srcId="{3CC54A98-ECDF-4E64-B2FE-F8908A332BD3}" destId="{E7CF108A-FD52-4285-BEF9-8A84CBF6AF05}" srcOrd="2" destOrd="0" presId="urn:microsoft.com/office/officeart/2005/8/layout/hierarchy4"/>
    <dgm:cxn modelId="{CFC9C5AB-B9B9-43B8-8688-851740E219CE}" type="presParOf" srcId="{E7CF108A-FD52-4285-BEF9-8A84CBF6AF05}" destId="{5E5733C3-9B51-46DD-A5B2-5FAF5A57AA7E}" srcOrd="0" destOrd="0" presId="urn:microsoft.com/office/officeart/2005/8/layout/hierarchy4"/>
    <dgm:cxn modelId="{8F642B82-2EE1-4E1B-948C-53D4F18B5D85}" type="presParOf" srcId="{5E5733C3-9B51-46DD-A5B2-5FAF5A57AA7E}" destId="{426ED77A-90BE-43A7-ACE3-45C7D4EC93C0}" srcOrd="0" destOrd="0" presId="urn:microsoft.com/office/officeart/2005/8/layout/hierarchy4"/>
    <dgm:cxn modelId="{7991C430-C6CE-4A47-BE6B-0B0D5368CB82}" type="presParOf" srcId="{5E5733C3-9B51-46DD-A5B2-5FAF5A57AA7E}" destId="{8F2F7135-C9C7-448E-8772-2D02A1440E64}" srcOrd="1" destOrd="0" presId="urn:microsoft.com/office/officeart/2005/8/layout/hierarchy4"/>
    <dgm:cxn modelId="{EA1E5C33-ED26-4D5C-B2A4-42D5C7A3A60F}" type="presParOf" srcId="{EDA8E3F3-BE94-4B8D-A21A-758AD192776A}" destId="{8B21D504-8E86-464E-9753-FF685A501361}" srcOrd="1" destOrd="0" presId="urn:microsoft.com/office/officeart/2005/8/layout/hierarchy4"/>
    <dgm:cxn modelId="{D0055ED9-E9C5-4326-98B4-C5694DFA3B65}" type="presParOf" srcId="{EDA8E3F3-BE94-4B8D-A21A-758AD192776A}" destId="{C5363B33-8298-4758-9371-D2328BD556F6}" srcOrd="2" destOrd="0" presId="urn:microsoft.com/office/officeart/2005/8/layout/hierarchy4"/>
    <dgm:cxn modelId="{B15662F4-6B12-4CCE-A90E-BE248BBF06C4}" type="presParOf" srcId="{C5363B33-8298-4758-9371-D2328BD556F6}" destId="{D15A139C-72C4-49DE-A7E2-71A8D5C41C1D}" srcOrd="0" destOrd="0" presId="urn:microsoft.com/office/officeart/2005/8/layout/hierarchy4"/>
    <dgm:cxn modelId="{27D5ED68-9589-4566-AA53-D2FDFA65DA34}" type="presParOf" srcId="{C5363B33-8298-4758-9371-D2328BD556F6}" destId="{BC54EBA3-8DD0-4A27-96CD-303153285AB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DFAF277-C209-48D7-AFCF-814FB5A9C9A3}" type="doc">
      <dgm:prSet loTypeId="urn:microsoft.com/office/officeart/2005/8/layout/hierarchy4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CB82198D-3100-4A6C-AF1F-78291CD51AFE}">
      <dgm:prSet phldrT="[Текст]"/>
      <dgm:spPr/>
      <dgm:t>
        <a:bodyPr/>
        <a:lstStyle/>
        <a:p>
          <a:r>
            <a:rPr lang="uk-UA" dirty="0" smtClean="0"/>
            <a:t>Швидкодія алгоритму залежить від:</a:t>
          </a:r>
          <a:endParaRPr lang="uk-UA" dirty="0"/>
        </a:p>
      </dgm:t>
    </dgm:pt>
    <dgm:pt modelId="{50B4908A-4E69-46CA-BA9A-8A6FA2DEE6E8}" type="parTrans" cxnId="{6DF507CD-30D5-40A5-B336-58D88E3B7F09}">
      <dgm:prSet/>
      <dgm:spPr/>
      <dgm:t>
        <a:bodyPr/>
        <a:lstStyle/>
        <a:p>
          <a:endParaRPr lang="uk-UA"/>
        </a:p>
      </dgm:t>
    </dgm:pt>
    <dgm:pt modelId="{B6C52DC5-FE2D-4992-81E1-592AC1F1C557}" type="sibTrans" cxnId="{6DF507CD-30D5-40A5-B336-58D88E3B7F09}">
      <dgm:prSet/>
      <dgm:spPr/>
      <dgm:t>
        <a:bodyPr/>
        <a:lstStyle/>
        <a:p>
          <a:endParaRPr lang="uk-UA"/>
        </a:p>
      </dgm:t>
    </dgm:pt>
    <dgm:pt modelId="{A4C69861-9EAF-4170-8E03-8D8242DEF4AB}">
      <dgm:prSet phldrT="[Текст]"/>
      <dgm:spPr/>
      <dgm:t>
        <a:bodyPr/>
        <a:lstStyle/>
        <a:p>
          <a:r>
            <a:rPr lang="uk-UA" dirty="0" smtClean="0"/>
            <a:t>Точності евристичної функції</a:t>
          </a:r>
          <a:endParaRPr lang="uk-UA" dirty="0"/>
        </a:p>
      </dgm:t>
    </dgm:pt>
    <dgm:pt modelId="{6D3A8CAD-3B08-4694-827F-81B3BA4AD1A6}" type="parTrans" cxnId="{40EBA7B9-D0C0-4374-9DCD-29FE681E2C2B}">
      <dgm:prSet/>
      <dgm:spPr/>
      <dgm:t>
        <a:bodyPr/>
        <a:lstStyle/>
        <a:p>
          <a:endParaRPr lang="uk-UA"/>
        </a:p>
      </dgm:t>
    </dgm:pt>
    <dgm:pt modelId="{946DB07C-5F13-4577-A43F-A30F85852899}" type="sibTrans" cxnId="{40EBA7B9-D0C0-4374-9DCD-29FE681E2C2B}">
      <dgm:prSet/>
      <dgm:spPr/>
      <dgm:t>
        <a:bodyPr/>
        <a:lstStyle/>
        <a:p>
          <a:endParaRPr lang="uk-UA"/>
        </a:p>
      </dgm:t>
    </dgm:pt>
    <dgm:pt modelId="{EFBD91B5-F27F-4D22-ACDA-36AC44101C11}">
      <dgm:prSet phldrT="[Текст]"/>
      <dgm:spPr/>
      <dgm:t>
        <a:bodyPr/>
        <a:lstStyle/>
        <a:p>
          <a:r>
            <a:rPr lang="uk-UA" dirty="0" smtClean="0"/>
            <a:t>Реалізації списків відомих та досліджених вершин</a:t>
          </a:r>
          <a:endParaRPr lang="uk-UA" dirty="0"/>
        </a:p>
      </dgm:t>
    </dgm:pt>
    <dgm:pt modelId="{CC6229ED-C2B4-471E-9C7D-CDD6109C1290}" type="parTrans" cxnId="{F835E666-44B2-4A04-B070-4CEFE2AE2DBE}">
      <dgm:prSet/>
      <dgm:spPr/>
      <dgm:t>
        <a:bodyPr/>
        <a:lstStyle/>
        <a:p>
          <a:endParaRPr lang="uk-UA"/>
        </a:p>
      </dgm:t>
    </dgm:pt>
    <dgm:pt modelId="{2550D2C4-0333-4875-92BB-C13276FC1D4C}" type="sibTrans" cxnId="{F835E666-44B2-4A04-B070-4CEFE2AE2DBE}">
      <dgm:prSet/>
      <dgm:spPr/>
      <dgm:t>
        <a:bodyPr/>
        <a:lstStyle/>
        <a:p>
          <a:endParaRPr lang="uk-UA"/>
        </a:p>
      </dgm:t>
    </dgm:pt>
    <dgm:pt modelId="{12A27288-451A-45B4-B950-A01E03DDCBBF}" type="pres">
      <dgm:prSet presAssocID="{DDFAF277-C209-48D7-AFCF-814FB5A9C9A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503B0F60-35DE-443A-8527-223C275D00B9}" type="pres">
      <dgm:prSet presAssocID="{CB82198D-3100-4A6C-AF1F-78291CD51AFE}" presName="vertOne" presStyleCnt="0"/>
      <dgm:spPr/>
    </dgm:pt>
    <dgm:pt modelId="{55128075-1D76-4BC6-87C9-C874DD0C06C0}" type="pres">
      <dgm:prSet presAssocID="{CB82198D-3100-4A6C-AF1F-78291CD51AFE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E78B0415-62B1-4889-BAE5-DBF15868A97B}" type="pres">
      <dgm:prSet presAssocID="{CB82198D-3100-4A6C-AF1F-78291CD51AFE}" presName="parTransOne" presStyleCnt="0"/>
      <dgm:spPr/>
    </dgm:pt>
    <dgm:pt modelId="{52EF97A9-85DE-495B-821B-0487611D3787}" type="pres">
      <dgm:prSet presAssocID="{CB82198D-3100-4A6C-AF1F-78291CD51AFE}" presName="horzOne" presStyleCnt="0"/>
      <dgm:spPr/>
    </dgm:pt>
    <dgm:pt modelId="{82A2BCBE-E2B1-4940-901A-05E6C332027F}" type="pres">
      <dgm:prSet presAssocID="{A4C69861-9EAF-4170-8E03-8D8242DEF4AB}" presName="vertTwo" presStyleCnt="0"/>
      <dgm:spPr/>
    </dgm:pt>
    <dgm:pt modelId="{ECB37D2A-D5DF-4DC7-AC15-B2962D29FC1D}" type="pres">
      <dgm:prSet presAssocID="{A4C69861-9EAF-4170-8E03-8D8242DEF4AB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6489360-C965-4364-8ED9-AC3F614503BC}" type="pres">
      <dgm:prSet presAssocID="{A4C69861-9EAF-4170-8E03-8D8242DEF4AB}" presName="parTransTwo" presStyleCnt="0"/>
      <dgm:spPr/>
    </dgm:pt>
    <dgm:pt modelId="{98D28454-0C36-4219-B9E8-34057ED11C02}" type="pres">
      <dgm:prSet presAssocID="{A4C69861-9EAF-4170-8E03-8D8242DEF4AB}" presName="horzTwo" presStyleCnt="0"/>
      <dgm:spPr/>
    </dgm:pt>
    <dgm:pt modelId="{9695EC38-56C9-43FD-A547-3B528855F464}" type="pres">
      <dgm:prSet presAssocID="{EFBD91B5-F27F-4D22-ACDA-36AC44101C11}" presName="vertThree" presStyleCnt="0"/>
      <dgm:spPr/>
    </dgm:pt>
    <dgm:pt modelId="{903DB51A-12DC-4812-BC04-D650C0D6757A}" type="pres">
      <dgm:prSet presAssocID="{EFBD91B5-F27F-4D22-ACDA-36AC44101C11}" presName="txThre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FC0D5C1-5935-493C-A853-1BA2E1FB5A05}" type="pres">
      <dgm:prSet presAssocID="{EFBD91B5-F27F-4D22-ACDA-36AC44101C11}" presName="horzThree" presStyleCnt="0"/>
      <dgm:spPr/>
    </dgm:pt>
  </dgm:ptLst>
  <dgm:cxnLst>
    <dgm:cxn modelId="{1E60D682-6AF4-4226-81C5-FC18DCF6DE44}" type="presOf" srcId="{DDFAF277-C209-48D7-AFCF-814FB5A9C9A3}" destId="{12A27288-451A-45B4-B950-A01E03DDCBBF}" srcOrd="0" destOrd="0" presId="urn:microsoft.com/office/officeart/2005/8/layout/hierarchy4"/>
    <dgm:cxn modelId="{0CDF4B12-B252-4385-B594-AD381902CA3A}" type="presOf" srcId="{EFBD91B5-F27F-4D22-ACDA-36AC44101C11}" destId="{903DB51A-12DC-4812-BC04-D650C0D6757A}" srcOrd="0" destOrd="0" presId="urn:microsoft.com/office/officeart/2005/8/layout/hierarchy4"/>
    <dgm:cxn modelId="{6DF507CD-30D5-40A5-B336-58D88E3B7F09}" srcId="{DDFAF277-C209-48D7-AFCF-814FB5A9C9A3}" destId="{CB82198D-3100-4A6C-AF1F-78291CD51AFE}" srcOrd="0" destOrd="0" parTransId="{50B4908A-4E69-46CA-BA9A-8A6FA2DEE6E8}" sibTransId="{B6C52DC5-FE2D-4992-81E1-592AC1F1C557}"/>
    <dgm:cxn modelId="{40EBA7B9-D0C0-4374-9DCD-29FE681E2C2B}" srcId="{CB82198D-3100-4A6C-AF1F-78291CD51AFE}" destId="{A4C69861-9EAF-4170-8E03-8D8242DEF4AB}" srcOrd="0" destOrd="0" parTransId="{6D3A8CAD-3B08-4694-827F-81B3BA4AD1A6}" sibTransId="{946DB07C-5F13-4577-A43F-A30F85852899}"/>
    <dgm:cxn modelId="{F835E666-44B2-4A04-B070-4CEFE2AE2DBE}" srcId="{A4C69861-9EAF-4170-8E03-8D8242DEF4AB}" destId="{EFBD91B5-F27F-4D22-ACDA-36AC44101C11}" srcOrd="0" destOrd="0" parTransId="{CC6229ED-C2B4-471E-9C7D-CDD6109C1290}" sibTransId="{2550D2C4-0333-4875-92BB-C13276FC1D4C}"/>
    <dgm:cxn modelId="{59C39968-D91D-4567-A884-D713A910D99B}" type="presOf" srcId="{CB82198D-3100-4A6C-AF1F-78291CD51AFE}" destId="{55128075-1D76-4BC6-87C9-C874DD0C06C0}" srcOrd="0" destOrd="0" presId="urn:microsoft.com/office/officeart/2005/8/layout/hierarchy4"/>
    <dgm:cxn modelId="{87EAF917-2C0A-4F02-8537-1854D4E7E00B}" type="presOf" srcId="{A4C69861-9EAF-4170-8E03-8D8242DEF4AB}" destId="{ECB37D2A-D5DF-4DC7-AC15-B2962D29FC1D}" srcOrd="0" destOrd="0" presId="urn:microsoft.com/office/officeart/2005/8/layout/hierarchy4"/>
    <dgm:cxn modelId="{1B3A20D4-E890-41EE-8E47-F8F1CAB32761}" type="presParOf" srcId="{12A27288-451A-45B4-B950-A01E03DDCBBF}" destId="{503B0F60-35DE-443A-8527-223C275D00B9}" srcOrd="0" destOrd="0" presId="urn:microsoft.com/office/officeart/2005/8/layout/hierarchy4"/>
    <dgm:cxn modelId="{3DB1A7E0-5C84-49BD-8D32-2294C37564CE}" type="presParOf" srcId="{503B0F60-35DE-443A-8527-223C275D00B9}" destId="{55128075-1D76-4BC6-87C9-C874DD0C06C0}" srcOrd="0" destOrd="0" presId="urn:microsoft.com/office/officeart/2005/8/layout/hierarchy4"/>
    <dgm:cxn modelId="{649CE769-2F76-4C43-A3A9-7757871FB488}" type="presParOf" srcId="{503B0F60-35DE-443A-8527-223C275D00B9}" destId="{E78B0415-62B1-4889-BAE5-DBF15868A97B}" srcOrd="1" destOrd="0" presId="urn:microsoft.com/office/officeart/2005/8/layout/hierarchy4"/>
    <dgm:cxn modelId="{2A5A9E6D-5D47-4A57-A0E5-7439EC4DAE5C}" type="presParOf" srcId="{503B0F60-35DE-443A-8527-223C275D00B9}" destId="{52EF97A9-85DE-495B-821B-0487611D3787}" srcOrd="2" destOrd="0" presId="urn:microsoft.com/office/officeart/2005/8/layout/hierarchy4"/>
    <dgm:cxn modelId="{CEB644F1-6BB5-4D98-9168-021EF348184A}" type="presParOf" srcId="{52EF97A9-85DE-495B-821B-0487611D3787}" destId="{82A2BCBE-E2B1-4940-901A-05E6C332027F}" srcOrd="0" destOrd="0" presId="urn:microsoft.com/office/officeart/2005/8/layout/hierarchy4"/>
    <dgm:cxn modelId="{B3CC094F-DA3E-4068-8A0F-9865543F14DF}" type="presParOf" srcId="{82A2BCBE-E2B1-4940-901A-05E6C332027F}" destId="{ECB37D2A-D5DF-4DC7-AC15-B2962D29FC1D}" srcOrd="0" destOrd="0" presId="urn:microsoft.com/office/officeart/2005/8/layout/hierarchy4"/>
    <dgm:cxn modelId="{F53C2F75-9EE8-4B4D-B025-228A4CF72FAA}" type="presParOf" srcId="{82A2BCBE-E2B1-4940-901A-05E6C332027F}" destId="{D6489360-C965-4364-8ED9-AC3F614503BC}" srcOrd="1" destOrd="0" presId="urn:microsoft.com/office/officeart/2005/8/layout/hierarchy4"/>
    <dgm:cxn modelId="{1E732CEA-B94D-41B6-803C-24FB3FE7361B}" type="presParOf" srcId="{82A2BCBE-E2B1-4940-901A-05E6C332027F}" destId="{98D28454-0C36-4219-B9E8-34057ED11C02}" srcOrd="2" destOrd="0" presId="urn:microsoft.com/office/officeart/2005/8/layout/hierarchy4"/>
    <dgm:cxn modelId="{E39ED621-10C1-4A50-B149-8361CBE4D0DE}" type="presParOf" srcId="{98D28454-0C36-4219-B9E8-34057ED11C02}" destId="{9695EC38-56C9-43FD-A547-3B528855F464}" srcOrd="0" destOrd="0" presId="urn:microsoft.com/office/officeart/2005/8/layout/hierarchy4"/>
    <dgm:cxn modelId="{B648710A-687C-414C-BBDF-5DDEA5353006}" type="presParOf" srcId="{9695EC38-56C9-43FD-A547-3B528855F464}" destId="{903DB51A-12DC-4812-BC04-D650C0D6757A}" srcOrd="0" destOrd="0" presId="urn:microsoft.com/office/officeart/2005/8/layout/hierarchy4"/>
    <dgm:cxn modelId="{DE8C8661-4B5A-4EB4-A0F1-C1D17F7BD2B5}" type="presParOf" srcId="{9695EC38-56C9-43FD-A547-3B528855F464}" destId="{DFC0D5C1-5935-493C-A853-1BA2E1FB5A0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D789BD-B05A-451F-91BA-3958666ABB54}">
      <dsp:nvSpPr>
        <dsp:cNvPr id="0" name=""/>
        <dsp:cNvSpPr/>
      </dsp:nvSpPr>
      <dsp:spPr>
        <a:xfrm>
          <a:off x="3964809" y="1679827"/>
          <a:ext cx="2069933" cy="6061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016"/>
              </a:lnTo>
              <a:lnTo>
                <a:pt x="2069933" y="254016"/>
              </a:lnTo>
              <a:lnTo>
                <a:pt x="2069933" y="60618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72CDD1-F0CC-4127-B76E-3DD742B263F4}">
      <dsp:nvSpPr>
        <dsp:cNvPr id="0" name=""/>
        <dsp:cNvSpPr/>
      </dsp:nvSpPr>
      <dsp:spPr>
        <a:xfrm>
          <a:off x="1677009" y="1679827"/>
          <a:ext cx="2287799" cy="612896"/>
        </a:xfrm>
        <a:custGeom>
          <a:avLst/>
          <a:gdLst/>
          <a:ahLst/>
          <a:cxnLst/>
          <a:rect l="0" t="0" r="0" b="0"/>
          <a:pathLst>
            <a:path>
              <a:moveTo>
                <a:pt x="2287799" y="0"/>
              </a:moveTo>
              <a:lnTo>
                <a:pt x="2287799" y="260724"/>
              </a:lnTo>
              <a:lnTo>
                <a:pt x="0" y="260724"/>
              </a:lnTo>
              <a:lnTo>
                <a:pt x="0" y="61289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0A2974-98A2-4408-BCB2-22B6D2255ECD}">
      <dsp:nvSpPr>
        <dsp:cNvPr id="0" name=""/>
        <dsp:cNvSpPr/>
      </dsp:nvSpPr>
      <dsp:spPr>
        <a:xfrm>
          <a:off x="2287799" y="2818"/>
          <a:ext cx="3354019" cy="167700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dirty="0" smtClean="0"/>
            <a:t>Ш</a:t>
          </a:r>
          <a:r>
            <a:rPr lang="ru-RU" sz="3300" kern="1200" dirty="0" err="1" smtClean="0"/>
            <a:t>тучний</a:t>
          </a:r>
          <a:r>
            <a:rPr lang="ru-RU" sz="3300" kern="1200" dirty="0" smtClean="0"/>
            <a:t> </a:t>
          </a:r>
          <a:r>
            <a:rPr lang="ru-RU" sz="3300" kern="1200" dirty="0" err="1" smtClean="0"/>
            <a:t>інтелект</a:t>
          </a:r>
          <a:endParaRPr lang="ru-RU" sz="3300" kern="1200" dirty="0"/>
        </a:p>
      </dsp:txBody>
      <dsp:txXfrm>
        <a:off x="2287799" y="2818"/>
        <a:ext cx="3354019" cy="1677009"/>
      </dsp:txXfrm>
    </dsp:sp>
    <dsp:sp modelId="{2F763914-ACD2-420E-943A-D238816CE86A}">
      <dsp:nvSpPr>
        <dsp:cNvPr id="0" name=""/>
        <dsp:cNvSpPr/>
      </dsp:nvSpPr>
      <dsp:spPr>
        <a:xfrm>
          <a:off x="0" y="2292724"/>
          <a:ext cx="3354019" cy="167700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err="1" smtClean="0"/>
            <a:t>Нейрокібернетика</a:t>
          </a:r>
          <a:endParaRPr lang="ru-RU" sz="3300" kern="1200" dirty="0"/>
        </a:p>
      </dsp:txBody>
      <dsp:txXfrm>
        <a:off x="0" y="2292724"/>
        <a:ext cx="3354019" cy="1677009"/>
      </dsp:txXfrm>
    </dsp:sp>
    <dsp:sp modelId="{A977B5A1-D510-4CA1-9EA8-B2F644936F84}">
      <dsp:nvSpPr>
        <dsp:cNvPr id="0" name=""/>
        <dsp:cNvSpPr/>
      </dsp:nvSpPr>
      <dsp:spPr>
        <a:xfrm>
          <a:off x="4357732" y="2286016"/>
          <a:ext cx="3354019" cy="167700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dirty="0" smtClean="0"/>
            <a:t>Кібернетика чорної скрині</a:t>
          </a:r>
          <a:endParaRPr lang="ru-RU" sz="3300" kern="1200" dirty="0"/>
        </a:p>
      </dsp:txBody>
      <dsp:txXfrm>
        <a:off x="4357732" y="2286016"/>
        <a:ext cx="3354019" cy="16770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53108D-C81E-4F76-B0E3-B293C5E3DE4A}" type="datetimeFigureOut">
              <a:rPr lang="uk-UA" smtClean="0"/>
              <a:t>20.07.2014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2AB3BF-B97F-4EC4-9D13-B5368642E97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5849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AB3BF-B97F-4EC4-9D13-B5368642E974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89745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20.07.2014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201444"/>
            <a:ext cx="7772400" cy="1656184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Штучний інтелект та евристичний алгоритм А*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12160" y="4149080"/>
            <a:ext cx="2768352" cy="2232248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uk-UA" dirty="0" smtClean="0">
                <a:solidFill>
                  <a:schemeClr val="tx1"/>
                </a:solidFill>
              </a:rPr>
              <a:t>Підготувала</a:t>
            </a:r>
          </a:p>
          <a:p>
            <a:pPr algn="l"/>
            <a:r>
              <a:rPr lang="uk-UA" dirty="0">
                <a:solidFill>
                  <a:schemeClr val="tx1"/>
                </a:solidFill>
              </a:rPr>
              <a:t>у</a:t>
            </a:r>
            <a:r>
              <a:rPr lang="uk-UA" dirty="0" smtClean="0">
                <a:solidFill>
                  <a:schemeClr val="tx1"/>
                </a:solidFill>
              </a:rPr>
              <a:t>чениця 9-Б класу</a:t>
            </a:r>
          </a:p>
          <a:p>
            <a:pPr algn="l"/>
            <a:r>
              <a:rPr lang="uk-UA" dirty="0" smtClean="0">
                <a:solidFill>
                  <a:schemeClr val="tx1"/>
                </a:solidFill>
              </a:rPr>
              <a:t>ССЗШ № 37 м. Львова</a:t>
            </a:r>
          </a:p>
          <a:p>
            <a:pPr algn="l"/>
            <a:r>
              <a:rPr lang="uk-UA" dirty="0" err="1" smtClean="0">
                <a:solidFill>
                  <a:schemeClr val="tx1"/>
                </a:solidFill>
              </a:rPr>
              <a:t>Яричевська</a:t>
            </a:r>
            <a:r>
              <a:rPr lang="uk-UA" dirty="0" smtClean="0">
                <a:solidFill>
                  <a:schemeClr val="tx1"/>
                </a:solidFill>
              </a:rPr>
              <a:t> Я. І.</a:t>
            </a:r>
          </a:p>
          <a:p>
            <a:pPr algn="l"/>
            <a:r>
              <a:rPr lang="uk-UA" dirty="0" smtClean="0">
                <a:solidFill>
                  <a:schemeClr val="tx1"/>
                </a:solidFill>
              </a:rPr>
              <a:t>Керівник:</a:t>
            </a:r>
          </a:p>
          <a:p>
            <a:pPr algn="l"/>
            <a:r>
              <a:rPr lang="uk-UA" dirty="0" err="1" smtClean="0">
                <a:solidFill>
                  <a:schemeClr val="tx1"/>
                </a:solidFill>
              </a:rPr>
              <a:t>Галасюк</a:t>
            </a:r>
            <a:r>
              <a:rPr lang="uk-UA" dirty="0" smtClean="0">
                <a:solidFill>
                  <a:schemeClr val="tx1"/>
                </a:solidFill>
              </a:rPr>
              <a:t> А. В.</a:t>
            </a:r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73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зображення 4" descr="C:\Users\Igor\Desktop\images.jpg"/>
          <p:cNvPicPr preferRelativeResize="0"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1857364"/>
            <a:ext cx="8858312" cy="4786346"/>
          </a:xfrm>
        </p:spPr>
      </p:pic>
      <p:sp>
        <p:nvSpPr>
          <p:cNvPr id="8" name="Місце для тексту 7"/>
          <p:cNvSpPr>
            <a:spLocks noGrp="1"/>
          </p:cNvSpPr>
          <p:nvPr>
            <p:ph type="body" sz="half" idx="2"/>
          </p:nvPr>
        </p:nvSpPr>
        <p:spPr>
          <a:xfrm>
            <a:off x="0" y="142852"/>
            <a:ext cx="9144000" cy="1554287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/>
              <a:t>		ЕС </a:t>
            </a:r>
            <a:r>
              <a:rPr lang="ru-RU" sz="2000" dirty="0" err="1" smtClean="0"/>
              <a:t>створюється</a:t>
            </a:r>
            <a:r>
              <a:rPr lang="ru-RU" sz="2000" dirty="0" smtClean="0"/>
              <a:t> за </a:t>
            </a:r>
            <a:r>
              <a:rPr lang="ru-RU" sz="2000" dirty="0" err="1" smtClean="0"/>
              <a:t>допомогою</a:t>
            </a:r>
            <a:r>
              <a:rPr lang="ru-RU" sz="2000" dirty="0" smtClean="0"/>
              <a:t> </a:t>
            </a:r>
            <a:r>
              <a:rPr lang="ru-RU" sz="2000" dirty="0" err="1" smtClean="0"/>
              <a:t>двох</a:t>
            </a:r>
            <a:r>
              <a:rPr lang="ru-RU" sz="2000" dirty="0" smtClean="0"/>
              <a:t> </a:t>
            </a:r>
            <a:r>
              <a:rPr lang="ru-RU" sz="2000" dirty="0" err="1" smtClean="0"/>
              <a:t>груп</a:t>
            </a:r>
            <a:r>
              <a:rPr lang="ru-RU" sz="2000" dirty="0" smtClean="0"/>
              <a:t> людей:</a:t>
            </a:r>
          </a:p>
          <a:p>
            <a:pPr algn="l"/>
            <a:r>
              <a:rPr lang="ru-RU" sz="2000" dirty="0" smtClean="0"/>
              <a:t>	1. </a:t>
            </a:r>
            <a:r>
              <a:rPr lang="ru-RU" sz="2000" dirty="0" err="1" smtClean="0"/>
              <a:t>Інженерів</a:t>
            </a:r>
            <a:r>
              <a:rPr lang="ru-RU" sz="2000" dirty="0" smtClean="0"/>
              <a:t>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розробляють</a:t>
            </a:r>
            <a:r>
              <a:rPr lang="ru-RU" sz="2000" dirty="0" smtClean="0"/>
              <a:t> ядро ЕС </a:t>
            </a:r>
            <a:r>
              <a:rPr lang="ru-RU" sz="2000" dirty="0" err="1" smtClean="0"/>
              <a:t>і</a:t>
            </a:r>
            <a:r>
              <a:rPr lang="ru-RU" sz="2000" dirty="0" smtClean="0"/>
              <a:t>, </a:t>
            </a:r>
            <a:r>
              <a:rPr lang="ru-RU" sz="2000" dirty="0" err="1" smtClean="0"/>
              <a:t>знаючи</a:t>
            </a:r>
            <a:r>
              <a:rPr lang="ru-RU" sz="2000" dirty="0" smtClean="0"/>
              <a:t> </a:t>
            </a:r>
            <a:r>
              <a:rPr lang="ru-RU" sz="2000" dirty="0" err="1" smtClean="0"/>
              <a:t>організацію</a:t>
            </a:r>
            <a:r>
              <a:rPr lang="ru-RU" sz="2000" dirty="0" smtClean="0"/>
              <a:t> </a:t>
            </a:r>
            <a:r>
              <a:rPr lang="ru-RU" sz="2000" dirty="0" err="1" smtClean="0"/>
              <a:t>бази</a:t>
            </a:r>
            <a:r>
              <a:rPr lang="ru-RU" sz="2000" dirty="0" smtClean="0"/>
              <a:t> </a:t>
            </a:r>
            <a:r>
              <a:rPr lang="ru-RU" sz="2000" dirty="0" err="1" smtClean="0"/>
              <a:t>знань</a:t>
            </a:r>
            <a:r>
              <a:rPr lang="ru-RU" sz="2000" dirty="0" smtClean="0"/>
              <a:t>, </a:t>
            </a:r>
            <a:r>
              <a:rPr lang="ru-RU" sz="2000" dirty="0" err="1" smtClean="0"/>
              <a:t>заповнюють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її</a:t>
            </a:r>
            <a:r>
              <a:rPr lang="ru-RU" sz="2000" dirty="0" smtClean="0"/>
              <a:t> за </a:t>
            </a:r>
            <a:r>
              <a:rPr lang="ru-RU" sz="2000" dirty="0" err="1" smtClean="0"/>
              <a:t>допомогою</a:t>
            </a:r>
            <a:r>
              <a:rPr lang="ru-RU" sz="2000" dirty="0" smtClean="0"/>
              <a:t>:</a:t>
            </a:r>
          </a:p>
          <a:p>
            <a:pPr algn="l"/>
            <a:r>
              <a:rPr lang="ru-RU" sz="2000" dirty="0" smtClean="0"/>
              <a:t>	2. </a:t>
            </a:r>
            <a:r>
              <a:rPr lang="ru-RU" sz="2000" dirty="0" err="1" smtClean="0"/>
              <a:t>Експертів</a:t>
            </a:r>
            <a:r>
              <a:rPr lang="ru-RU" sz="2000" dirty="0" smtClean="0"/>
              <a:t> (</a:t>
            </a:r>
            <a:r>
              <a:rPr lang="ru-RU" sz="2000" dirty="0" err="1" smtClean="0"/>
              <a:t>експерта</a:t>
            </a:r>
            <a:r>
              <a:rPr lang="ru-RU" sz="2000" dirty="0" smtClean="0"/>
              <a:t>) за </a:t>
            </a:r>
            <a:r>
              <a:rPr lang="ru-RU" sz="2000" dirty="0" err="1" smtClean="0"/>
              <a:t>фахом</a:t>
            </a:r>
            <a:r>
              <a:rPr lang="ru-RU" sz="20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188640"/>
            <a:ext cx="8791872" cy="6768752"/>
          </a:xfrm>
        </p:spPr>
        <p:txBody>
          <a:bodyPr>
            <a:normAutofit/>
          </a:bodyPr>
          <a:lstStyle/>
          <a:p>
            <a:pPr algn="l"/>
            <a:r>
              <a:rPr lang="uk-UA" sz="2000" dirty="0" smtClean="0"/>
              <a:t> 	</a:t>
            </a:r>
            <a:r>
              <a:rPr lang="uk-UA" sz="4000" dirty="0" smtClean="0"/>
              <a:t>У </a:t>
            </a:r>
            <a:r>
              <a:rPr lang="uk-UA" sz="4000" dirty="0"/>
              <a:t>процесі розробки експертні системи проходять певні стадії, </a:t>
            </a:r>
            <a:r>
              <a:rPr lang="uk-UA" sz="4000" dirty="0" err="1"/>
              <a:t>урезультаті</a:t>
            </a:r>
            <a:r>
              <a:rPr lang="uk-UA" sz="4000" dirty="0"/>
              <a:t> яких утворюються різні версії, які називаються прототипами:</a:t>
            </a:r>
          </a:p>
          <a:p>
            <a:pPr algn="l"/>
            <a:r>
              <a:rPr lang="uk-UA" sz="4000" dirty="0"/>
              <a:t>•	Демонстраційний </a:t>
            </a:r>
            <a:r>
              <a:rPr lang="uk-UA" sz="4000" dirty="0" smtClean="0"/>
              <a:t>прототип</a:t>
            </a:r>
            <a:endParaRPr lang="uk-UA" sz="4000" dirty="0"/>
          </a:p>
          <a:p>
            <a:pPr algn="l"/>
            <a:r>
              <a:rPr lang="uk-UA" sz="4000" dirty="0"/>
              <a:t>•	Дослідницький </a:t>
            </a:r>
            <a:r>
              <a:rPr lang="uk-UA" sz="4000" dirty="0" smtClean="0"/>
              <a:t>прототип</a:t>
            </a:r>
            <a:endParaRPr lang="uk-UA" sz="4000" dirty="0"/>
          </a:p>
          <a:p>
            <a:pPr algn="l"/>
            <a:r>
              <a:rPr lang="uk-UA" sz="4000" dirty="0"/>
              <a:t>•	Діючий </a:t>
            </a:r>
            <a:r>
              <a:rPr lang="uk-UA" sz="4000" dirty="0" smtClean="0"/>
              <a:t>прототип</a:t>
            </a:r>
            <a:endParaRPr lang="uk-UA" sz="4000" dirty="0"/>
          </a:p>
          <a:p>
            <a:pPr algn="l"/>
            <a:r>
              <a:rPr lang="uk-UA" sz="4000" dirty="0"/>
              <a:t>•	Промислова експертна </a:t>
            </a:r>
            <a:r>
              <a:rPr lang="uk-UA" sz="4000" dirty="0" smtClean="0"/>
              <a:t>система</a:t>
            </a:r>
            <a:endParaRPr lang="uk-UA" sz="4000" dirty="0"/>
          </a:p>
          <a:p>
            <a:pPr algn="l"/>
            <a:r>
              <a:rPr lang="uk-UA" sz="4000" dirty="0"/>
              <a:t>•	Комерційна експертна </a:t>
            </a:r>
            <a:r>
              <a:rPr lang="uk-UA" sz="4000" dirty="0" smtClean="0"/>
              <a:t>система</a:t>
            </a:r>
            <a:endParaRPr lang="uk-UA" sz="4000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9218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0"/>
            <a:ext cx="8929718" cy="1628800"/>
          </a:xfrm>
        </p:spPr>
        <p:txBody>
          <a:bodyPr>
            <a:normAutofit/>
          </a:bodyPr>
          <a:lstStyle/>
          <a:p>
            <a:r>
              <a:rPr lang="uk-UA" dirty="0" smtClean="0"/>
              <a:t> </a:t>
            </a:r>
            <a:r>
              <a:rPr lang="uk-UA" sz="2400" dirty="0" smtClean="0"/>
              <a:t>	</a:t>
            </a:r>
            <a:r>
              <a:rPr lang="uk-UA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Етапи розробки експертної системи</a:t>
            </a:r>
            <a:endParaRPr lang="uk-UA" sz="36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282713810"/>
              </p:ext>
            </p:extLst>
          </p:nvPr>
        </p:nvGraphicFramePr>
        <p:xfrm>
          <a:off x="395536" y="908720"/>
          <a:ext cx="8568952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569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500034" y="142852"/>
            <a:ext cx="8072494" cy="765868"/>
          </a:xfrm>
        </p:spPr>
        <p:txBody>
          <a:bodyPr>
            <a:normAutofit fontScale="32500" lnSpcReduction="20000"/>
          </a:bodyPr>
          <a:lstStyle/>
          <a:p>
            <a:r>
              <a:rPr lang="ru-RU" sz="9800" dirty="0" err="1" smtClean="0"/>
              <a:t>Класифікація</a:t>
            </a:r>
            <a:r>
              <a:rPr lang="ru-RU" sz="9800" dirty="0" smtClean="0"/>
              <a:t> ЕС:</a:t>
            </a:r>
          </a:p>
          <a:p>
            <a:pPr algn="l"/>
            <a:r>
              <a:rPr lang="ru-RU" sz="4000" dirty="0" smtClean="0"/>
              <a:t>	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018574488"/>
              </p:ext>
            </p:extLst>
          </p:nvPr>
        </p:nvGraphicFramePr>
        <p:xfrm>
          <a:off x="179512" y="1124744"/>
          <a:ext cx="8784976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-8237"/>
            <a:ext cx="8712968" cy="1276997"/>
          </a:xfrm>
        </p:spPr>
        <p:txBody>
          <a:bodyPr>
            <a:noAutofit/>
          </a:bodyPr>
          <a:lstStyle/>
          <a:p>
            <a:r>
              <a:rPr lang="ru-RU" sz="2800" dirty="0" err="1"/>
              <a:t>Евристика</a:t>
            </a:r>
            <a:r>
              <a:rPr lang="ru-RU" sz="2800" dirty="0"/>
              <a:t>. </a:t>
            </a:r>
            <a:r>
              <a:rPr lang="ru-RU" sz="2800" dirty="0" err="1"/>
              <a:t>Евристичні</a:t>
            </a:r>
            <a:r>
              <a:rPr lang="ru-RU" sz="2800" dirty="0"/>
              <a:t> </a:t>
            </a:r>
            <a:r>
              <a:rPr lang="ru-RU" sz="2800" dirty="0" err="1"/>
              <a:t>моделі</a:t>
            </a:r>
            <a:r>
              <a:rPr lang="ru-RU" sz="2800" dirty="0"/>
              <a:t>, </a:t>
            </a:r>
            <a:r>
              <a:rPr lang="ru-RU" sz="2800" dirty="0" err="1"/>
              <a:t>методи</a:t>
            </a:r>
            <a:r>
              <a:rPr lang="ru-RU" sz="2800" dirty="0"/>
              <a:t> та </a:t>
            </a:r>
            <a:r>
              <a:rPr lang="ru-RU" sz="2800" dirty="0" err="1"/>
              <a:t>алгоритми</a:t>
            </a:r>
            <a:endParaRPr lang="uk-UA" sz="28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251520" y="1700808"/>
            <a:ext cx="8568952" cy="4968551"/>
          </a:xfrm>
        </p:spPr>
        <p:txBody>
          <a:bodyPr>
            <a:normAutofit/>
          </a:bodyPr>
          <a:lstStyle/>
          <a:p>
            <a:r>
              <a:rPr lang="uk-UA" sz="3600" dirty="0"/>
              <a:t>Евристика — наука, яка вивчає творчу діяльність, методи, які використовуються у відкритті нового і в навчанні. Евристичні методи (друга назва евристики) дозволяють пришвидшити процес розв'язання задачі. </a:t>
            </a:r>
            <a:r>
              <a:rPr lang="uk-UA" sz="3600" dirty="0" smtClean="0"/>
              <a:t>Метою </a:t>
            </a:r>
            <a:r>
              <a:rPr lang="uk-UA" sz="3600" dirty="0"/>
              <a:t>евристики є побудова моделей процесу розв'язання якої-небудь нової задачі.</a:t>
            </a:r>
          </a:p>
        </p:txBody>
      </p:sp>
    </p:spTree>
    <p:extLst>
      <p:ext uri="{BB962C8B-B14F-4D97-AF65-F5344CB8AC3E}">
        <p14:creationId xmlns:p14="http://schemas.microsoft.com/office/powerpoint/2010/main" val="301835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4149080"/>
            <a:ext cx="8892480" cy="2618584"/>
          </a:xfrm>
        </p:spPr>
        <p:txBody>
          <a:bodyPr>
            <a:normAutofit lnSpcReduction="10000"/>
          </a:bodyPr>
          <a:lstStyle/>
          <a:p>
            <a:pPr algn="l"/>
            <a:r>
              <a:rPr lang="uk-UA" sz="2000" dirty="0" smtClean="0"/>
              <a:t>	Також </a:t>
            </a:r>
            <a:r>
              <a:rPr lang="uk-UA" sz="2000" dirty="0"/>
              <a:t>існують такі типи моделей:</a:t>
            </a:r>
          </a:p>
          <a:p>
            <a:pPr algn="l"/>
            <a:r>
              <a:rPr lang="uk-UA" sz="2000" dirty="0" smtClean="0"/>
              <a:t>	•</a:t>
            </a:r>
            <a:r>
              <a:rPr lang="uk-UA" sz="2000" dirty="0"/>
              <a:t>	Модель сліпого пошуку, яка спирається на так званий метод проб і помилок.</a:t>
            </a:r>
          </a:p>
          <a:p>
            <a:pPr algn="l"/>
            <a:r>
              <a:rPr lang="uk-UA" sz="2000" dirty="0" smtClean="0"/>
              <a:t>	•</a:t>
            </a:r>
            <a:r>
              <a:rPr lang="uk-UA" sz="2000" dirty="0"/>
              <a:t>	</a:t>
            </a:r>
            <a:r>
              <a:rPr lang="uk-UA" sz="2000" dirty="0" err="1"/>
              <a:t>Лабіринтна</a:t>
            </a:r>
            <a:r>
              <a:rPr lang="uk-UA" sz="2000" dirty="0"/>
              <a:t> модель, в якій задача розглядається як лабіринт, а процес пошуку розв'язку — як прохід лабіринтом.</a:t>
            </a:r>
          </a:p>
          <a:p>
            <a:pPr algn="l"/>
            <a:r>
              <a:rPr lang="uk-UA" sz="2000" dirty="0" smtClean="0"/>
              <a:t>	•</a:t>
            </a:r>
            <a:r>
              <a:rPr lang="uk-UA" sz="2000" dirty="0"/>
              <a:t>	Структурно-семантична модель, яка вважається в наш час найповнішою і яка відображає семантичні відношення між об'єктами, які складають область задачі.</a:t>
            </a:r>
          </a:p>
          <a:p>
            <a:endParaRPr lang="uk-U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3" r="4373"/>
          <a:stretch>
            <a:fillRect/>
          </a:stretch>
        </p:blipFill>
        <p:spPr bwMode="auto">
          <a:xfrm>
            <a:off x="-15405" y="260648"/>
            <a:ext cx="9145016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328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980952640"/>
              </p:ext>
            </p:extLst>
          </p:nvPr>
        </p:nvGraphicFramePr>
        <p:xfrm>
          <a:off x="0" y="188640"/>
          <a:ext cx="9144000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19514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0"/>
            <a:ext cx="8001056" cy="714380"/>
          </a:xfrm>
        </p:spPr>
        <p:txBody>
          <a:bodyPr>
            <a:normAutofit/>
          </a:bodyPr>
          <a:lstStyle/>
          <a:p>
            <a:r>
              <a:rPr lang="uk-UA" dirty="0" smtClean="0"/>
              <a:t>Загальний вигляд програми із застосуванням евристичних алгоритмів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9" b="8039"/>
          <a:stretch>
            <a:fillRect/>
          </a:stretch>
        </p:blipFill>
        <p:spPr>
          <a:xfrm>
            <a:off x="142844" y="785794"/>
            <a:ext cx="8786874" cy="5929354"/>
          </a:xfrm>
        </p:spPr>
      </p:pic>
    </p:spTree>
    <p:extLst>
      <p:ext uri="{BB962C8B-B14F-4D97-AF65-F5344CB8AC3E}">
        <p14:creationId xmlns:p14="http://schemas.microsoft.com/office/powerpoint/2010/main" val="2941760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5576" y="1457"/>
            <a:ext cx="7315200" cy="6741367"/>
          </a:xfrm>
        </p:spPr>
        <p:txBody>
          <a:bodyPr>
            <a:noAutofit/>
          </a:bodyPr>
          <a:lstStyle/>
          <a:p>
            <a:r>
              <a:rPr lang="uk-UA" sz="4000" dirty="0"/>
              <a:t>Евристику використовують в багатьох сферах людського життя і, зокрема, в інформатиці. Чи, точніше, тут використовують евристичні алгоритми. В інформатиці — це алгоритми, спроможні видати прийнятне рішення проблеми серед багатьох рішень, але неспроможні гарантувати, що це рішення буде найкращим. </a:t>
            </a:r>
          </a:p>
        </p:txBody>
      </p:sp>
    </p:spTree>
    <p:extLst>
      <p:ext uri="{BB962C8B-B14F-4D97-AF65-F5344CB8AC3E}">
        <p14:creationId xmlns:p14="http://schemas.microsoft.com/office/powerpoint/2010/main" val="40301063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848872" cy="432048"/>
          </a:xfrm>
        </p:spPr>
        <p:txBody>
          <a:bodyPr>
            <a:normAutofit/>
          </a:bodyPr>
          <a:lstStyle/>
          <a:p>
            <a:r>
              <a:rPr lang="uk-UA" sz="2400" dirty="0"/>
              <a:t>Алгоритм пошуку «А </a:t>
            </a:r>
            <a:r>
              <a:rPr lang="en-US" sz="2400" dirty="0"/>
              <a:t>star»</a:t>
            </a:r>
            <a:endParaRPr lang="uk-UA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620688"/>
            <a:ext cx="7776864" cy="6120680"/>
          </a:xfrm>
        </p:spPr>
        <p:txBody>
          <a:bodyPr>
            <a:normAutofit fontScale="92500"/>
          </a:bodyPr>
          <a:lstStyle/>
          <a:p>
            <a:r>
              <a:rPr lang="uk-UA" sz="2400" dirty="0"/>
              <a:t>Алгоритм пошуку А* («А зірочка» або англ. «</a:t>
            </a:r>
            <a:r>
              <a:rPr lang="en-US" sz="2400" dirty="0"/>
              <a:t>A star») — </a:t>
            </a:r>
            <a:r>
              <a:rPr lang="uk-UA" sz="2400" dirty="0"/>
              <a:t>належить до евристичних алгоритмів пошуку. Використовується для пошуку найкоротшого шляху між двома вершинами графу з </a:t>
            </a:r>
            <a:r>
              <a:rPr lang="uk-UA" sz="2400" dirty="0" err="1"/>
              <a:t>додатніми</a:t>
            </a:r>
            <a:r>
              <a:rPr lang="uk-UA" sz="2400" dirty="0"/>
              <a:t> вагами ребер. Описаний 1968 р. Пітером </a:t>
            </a:r>
            <a:r>
              <a:rPr lang="uk-UA" sz="2400" dirty="0" err="1"/>
              <a:t>Хартом</a:t>
            </a:r>
            <a:r>
              <a:rPr lang="uk-UA" sz="2400" dirty="0"/>
              <a:t>, Нільсом </a:t>
            </a:r>
            <a:r>
              <a:rPr lang="uk-UA" sz="2400" dirty="0" err="1"/>
              <a:t>Нільсоном</a:t>
            </a:r>
            <a:r>
              <a:rPr lang="uk-UA" sz="2400" dirty="0"/>
              <a:t> та </a:t>
            </a:r>
            <a:r>
              <a:rPr lang="uk-UA" sz="2400" dirty="0" err="1"/>
              <a:t>Бертрамом</a:t>
            </a:r>
            <a:r>
              <a:rPr lang="uk-UA" sz="2400" dirty="0"/>
              <a:t> </a:t>
            </a:r>
            <a:r>
              <a:rPr lang="uk-UA" sz="2400" dirty="0" err="1"/>
              <a:t>Рафаелєм</a:t>
            </a:r>
            <a:r>
              <a:rPr lang="uk-UA" sz="2400" dirty="0"/>
              <a:t>.</a:t>
            </a:r>
          </a:p>
          <a:p>
            <a:r>
              <a:rPr lang="uk-UA" dirty="0"/>
              <a:t> 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sz="1600" dirty="0" smtClean="0"/>
          </a:p>
          <a:p>
            <a:endParaRPr lang="uk-UA" sz="1600" dirty="0" smtClean="0"/>
          </a:p>
          <a:p>
            <a:endParaRPr lang="uk-UA" sz="2400" dirty="0" smtClean="0"/>
          </a:p>
          <a:p>
            <a:r>
              <a:rPr lang="uk-UA" sz="2400" dirty="0" smtClean="0"/>
              <a:t>Алгоритм </a:t>
            </a:r>
            <a:r>
              <a:rPr lang="uk-UA" sz="2400" dirty="0"/>
              <a:t>використовує допоміжну функцію (евристику), аби скеровувати напрям пошуку та скорочувати його тривалість. </a:t>
            </a:r>
          </a:p>
          <a:p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26" y="2571744"/>
            <a:ext cx="2880320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6851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2857496"/>
            <a:ext cx="8215370" cy="364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357166"/>
            <a:ext cx="8352928" cy="734608"/>
          </a:xfrm>
        </p:spPr>
        <p:txBody>
          <a:bodyPr/>
          <a:lstStyle/>
          <a:p>
            <a:pPr algn="ctr"/>
            <a:r>
              <a:rPr lang="uk-UA" sz="3200" dirty="0"/>
              <a:t>Штучний </a:t>
            </a:r>
            <a:r>
              <a:rPr lang="uk-UA" sz="3200" dirty="0" smtClean="0"/>
              <a:t>інтелект</a:t>
            </a:r>
            <a:endParaRPr lang="uk-UA" sz="3200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07504" y="1357298"/>
            <a:ext cx="8856984" cy="4143404"/>
          </a:xfrm>
        </p:spPr>
        <p:txBody>
          <a:bodyPr/>
          <a:lstStyle/>
          <a:p>
            <a:pPr algn="ctr"/>
            <a:r>
              <a:rPr lang="uk-UA" dirty="0" smtClean="0"/>
              <a:t>	Штучний </a:t>
            </a:r>
            <a:r>
              <a:rPr lang="uk-UA" dirty="0"/>
              <a:t>інтелект – це наука, яка ставить своєю метою вивчення і моделювання атрибута людини, розділ комп'ютерної лінгвістики та інформатики, що займається формалізацією проблем та завдань, які нагадують завдання, виконувані людиною. </a:t>
            </a:r>
            <a:endParaRPr lang="uk-UA" dirty="0" smtClean="0"/>
          </a:p>
          <a:p>
            <a:r>
              <a:rPr lang="ru-RU" dirty="0" smtClean="0"/>
              <a:t>	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8159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404664"/>
            <a:ext cx="8352928" cy="6192688"/>
          </a:xfrm>
        </p:spPr>
        <p:txBody>
          <a:bodyPr/>
          <a:lstStyle/>
          <a:p>
            <a:r>
              <a:rPr lang="uk-UA" sz="3200" dirty="0"/>
              <a:t>Функція </a:t>
            </a:r>
            <a:r>
              <a:rPr lang="en-US" sz="3200" dirty="0"/>
              <a:t>f(x) </a:t>
            </a:r>
            <a:r>
              <a:rPr lang="uk-UA" sz="3200" dirty="0"/>
              <a:t>для вершини </a:t>
            </a:r>
            <a:r>
              <a:rPr lang="en-US" sz="3200" dirty="0"/>
              <a:t>x </a:t>
            </a:r>
            <a:r>
              <a:rPr lang="uk-UA" sz="3200" dirty="0"/>
              <a:t>визначається так:</a:t>
            </a:r>
          </a:p>
          <a:p>
            <a:r>
              <a:rPr lang="en-US" sz="3200" dirty="0"/>
              <a:t>f(x)=g(x)+h(x),</a:t>
            </a:r>
          </a:p>
          <a:p>
            <a:r>
              <a:rPr lang="uk-UA" sz="3200" dirty="0"/>
              <a:t>де </a:t>
            </a:r>
            <a:r>
              <a:rPr lang="en-US" sz="3200" dirty="0"/>
              <a:t>g(x) </a:t>
            </a:r>
            <a:r>
              <a:rPr lang="uk-UA" sz="3200" dirty="0"/>
              <a:t>функція, значення якої дорівнюють вартості шляху від початкової вершини до </a:t>
            </a:r>
            <a:r>
              <a:rPr lang="en-US" sz="3200" dirty="0" err="1"/>
              <a:t>x,h</a:t>
            </a:r>
            <a:r>
              <a:rPr lang="en-US" sz="3200" dirty="0"/>
              <a:t>(x) </a:t>
            </a:r>
            <a:r>
              <a:rPr lang="uk-UA" sz="3200" dirty="0"/>
              <a:t>евристична функція, оцінює вартість шляху від вершини </a:t>
            </a:r>
            <a:r>
              <a:rPr lang="en-US" sz="3200" dirty="0"/>
              <a:t>x </a:t>
            </a:r>
            <a:r>
              <a:rPr lang="uk-UA" sz="3200" dirty="0"/>
              <a:t>до кінцевої.</a:t>
            </a:r>
          </a:p>
          <a:p>
            <a:endParaRPr lang="uk-UA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73431813"/>
              </p:ext>
            </p:extLst>
          </p:nvPr>
        </p:nvGraphicFramePr>
        <p:xfrm>
          <a:off x="0" y="3717032"/>
          <a:ext cx="8964488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00060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16632"/>
            <a:ext cx="8784976" cy="6552728"/>
          </a:xfrm>
        </p:spPr>
        <p:txBody>
          <a:bodyPr>
            <a:noAutofit/>
          </a:bodyPr>
          <a:lstStyle/>
          <a:p>
            <a:r>
              <a:rPr lang="uk-UA" sz="2400" dirty="0"/>
              <a:t>Кожна відома або повністю досліджена вершина має вказівник на попередні вершини. Завдяки цьому вказівникові, можна пройти шляхом від цієї до початкової вершини. Коли вершину </a:t>
            </a:r>
            <a:r>
              <a:rPr lang="en-US" sz="2400" dirty="0"/>
              <a:t>x </a:t>
            </a:r>
            <a:r>
              <a:rPr lang="uk-UA" sz="2400" dirty="0"/>
              <a:t>буде повністю досліджено (або розкрито, </a:t>
            </a:r>
            <a:r>
              <a:rPr lang="uk-UA" sz="2400" dirty="0" err="1"/>
              <a:t>релаксовано</a:t>
            </a:r>
            <a:r>
              <a:rPr lang="uk-UA" sz="2400" dirty="0"/>
              <a:t>), суміжні з нею вершини додаються до списку відомих вершин, а сама вершина додається в список повністю досліджених. Вказівники на попередню вершину встановлюються на </a:t>
            </a:r>
            <a:r>
              <a:rPr lang="en-US" sz="2400" dirty="0"/>
              <a:t>x. </a:t>
            </a:r>
            <a:r>
              <a:rPr lang="uk-UA" sz="2400" dirty="0" smtClean="0"/>
              <a:t>Алгоритм </a:t>
            </a:r>
            <a:r>
              <a:rPr lang="uk-UA" sz="2400" dirty="0"/>
              <a:t>зупиняється коли кінцева вершина потрапляє до списку повністю досліджених вершин. Знайдений шлях відтворюється із допомогою вказівників на попередню вершину. Якщо список відомих вершин порожніє, то розв'язку задачі не існує і алгоритм припиняє пошук. </a:t>
            </a:r>
            <a:r>
              <a:rPr lang="uk-UA" sz="2400" dirty="0" smtClean="0"/>
              <a:t>Алгоритм </a:t>
            </a:r>
            <a:r>
              <a:rPr lang="uk-UA" sz="2400" dirty="0"/>
              <a:t>пошуку А* знаходить оптимальний шлях між двома вершинами в графі. В залежності від функції вартості, яка задає кожному ребру його «вагу», оптимальність може означати найкоротший, найшвидший або навіть найпростіший шлях. </a:t>
            </a:r>
          </a:p>
        </p:txBody>
      </p:sp>
    </p:spTree>
    <p:extLst>
      <p:ext uri="{BB962C8B-B14F-4D97-AF65-F5344CB8AC3E}">
        <p14:creationId xmlns:p14="http://schemas.microsoft.com/office/powerpoint/2010/main" val="9795954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429684" cy="522288"/>
          </a:xfrm>
        </p:spPr>
        <p:txBody>
          <a:bodyPr>
            <a:normAutofit/>
          </a:bodyPr>
          <a:lstStyle/>
          <a:p>
            <a:r>
              <a:rPr lang="uk-UA" dirty="0" smtClean="0"/>
              <a:t>Приклад застосування програми із застосуванням алгоритму А*</a:t>
            </a:r>
            <a:endParaRPr lang="ru-RU" dirty="0"/>
          </a:p>
        </p:txBody>
      </p:sp>
      <p:pic>
        <p:nvPicPr>
          <p:cNvPr id="5" name="Місце для зображення 4" descr="C:\Users\Igor\Desktop\ШНМ\image004.jpg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37" b="22837"/>
          <a:stretch>
            <a:fillRect/>
          </a:stretch>
        </p:blipFill>
        <p:spPr bwMode="auto">
          <a:xfrm>
            <a:off x="0" y="642918"/>
            <a:ext cx="9144000" cy="6215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0"/>
            <a:ext cx="8568952" cy="3140968"/>
          </a:xfrm>
        </p:spPr>
        <p:txBody>
          <a:bodyPr>
            <a:normAutofit/>
          </a:bodyPr>
          <a:lstStyle/>
          <a:p>
            <a:r>
              <a:rPr lang="uk-UA" dirty="0" smtClean="0"/>
              <a:t>	</a:t>
            </a:r>
            <a:r>
              <a:rPr lang="uk-UA" sz="2800" dirty="0" smtClean="0"/>
              <a:t>Існує два види евристичних функцій, які використовують в алгоритмі А*: припустимі та монотонні. </a:t>
            </a:r>
          </a:p>
          <a:p>
            <a:r>
              <a:rPr lang="uk-UA" sz="2800" dirty="0" smtClean="0"/>
              <a:t>		Основним недоліком алгоритму А* є потреба в пам'яті для збереження всіх відомих та досліджених вершин.</a:t>
            </a:r>
          </a:p>
          <a:p>
            <a:endParaRPr lang="uk-UA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842495890"/>
              </p:ext>
            </p:extLst>
          </p:nvPr>
        </p:nvGraphicFramePr>
        <p:xfrm>
          <a:off x="0" y="2852936"/>
          <a:ext cx="4644008" cy="4005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1129071143"/>
              </p:ext>
            </p:extLst>
          </p:nvPr>
        </p:nvGraphicFramePr>
        <p:xfrm>
          <a:off x="5724128" y="2852936"/>
          <a:ext cx="3312368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0068862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2228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Принцип роботи алгоритму пошуку шляху А*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285720" y="571480"/>
            <a:ext cx="8572560" cy="6143667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uk-UA" sz="2400" dirty="0" smtClean="0"/>
              <a:t>1. Поміщаємо в open-список стартовий вузол.</a:t>
            </a:r>
            <a:endParaRPr lang="ru-RU" sz="2400" dirty="0" smtClean="0"/>
          </a:p>
          <a:p>
            <a:pPr lvl="0"/>
            <a:r>
              <a:rPr lang="uk-UA" sz="2400" dirty="0" smtClean="0"/>
              <a:t>2. Основний цикл (доки open-список не пустий).</a:t>
            </a:r>
            <a:endParaRPr lang="ru-RU" sz="2400" dirty="0" smtClean="0"/>
          </a:p>
          <a:p>
            <a:pPr lvl="0"/>
            <a:r>
              <a:rPr lang="uk-UA" sz="2400" dirty="0" smtClean="0"/>
              <a:t>3. Беремо з open-списку верхній вузол.</a:t>
            </a:r>
            <a:endParaRPr lang="ru-RU" sz="2400" dirty="0" smtClean="0"/>
          </a:p>
          <a:p>
            <a:pPr lvl="0"/>
            <a:r>
              <a:rPr lang="uk-UA" sz="2400" dirty="0" smtClean="0"/>
              <a:t>4. Якщо цей вузол дорівнює кінцевому, то будуємо шлях і виходимо з основного циклу.</a:t>
            </a:r>
            <a:endParaRPr lang="ru-RU" sz="2400" dirty="0" smtClean="0"/>
          </a:p>
          <a:p>
            <a:pPr lvl="0"/>
            <a:r>
              <a:rPr lang="uk-UA" sz="2400" dirty="0" smtClean="0"/>
              <a:t>5. Обробляємо посилання вибраного вузла. Для кожного сусіда:</a:t>
            </a:r>
            <a:endParaRPr lang="ru-RU" sz="2400" dirty="0" smtClean="0"/>
          </a:p>
          <a:p>
            <a:pPr lvl="0"/>
            <a:r>
              <a:rPr lang="uk-UA" sz="2400" dirty="0" smtClean="0"/>
              <a:t>- перевіряємо його на </a:t>
            </a:r>
            <a:r>
              <a:rPr lang="uk-UA" sz="2400" dirty="0" err="1" smtClean="0"/>
              <a:t>проходимість</a:t>
            </a:r>
            <a:r>
              <a:rPr lang="uk-UA" sz="2400" dirty="0" smtClean="0"/>
              <a:t>, для конкретного </a:t>
            </a:r>
            <a:r>
              <a:rPr lang="uk-UA" sz="2400" dirty="0" err="1" smtClean="0"/>
              <a:t>юніта</a:t>
            </a:r>
            <a:r>
              <a:rPr lang="uk-UA" sz="2400" dirty="0" smtClean="0"/>
              <a:t>, якщо він непрохідний, то переходимо до наступного сусіда;</a:t>
            </a:r>
            <a:endParaRPr lang="ru-RU" sz="2400" dirty="0" smtClean="0"/>
          </a:p>
          <a:p>
            <a:pPr lvl="0"/>
            <a:r>
              <a:rPr lang="uk-UA" sz="2400" dirty="0" smtClean="0"/>
              <a:t>- обчислюємо оцінку шляху від початкового вузла через поточний до сусіда;</a:t>
            </a:r>
            <a:endParaRPr lang="ru-RU" sz="2400" dirty="0" smtClean="0"/>
          </a:p>
          <a:p>
            <a:pPr lvl="0"/>
            <a:r>
              <a:rPr lang="uk-UA" sz="2400" dirty="0" smtClean="0"/>
              <a:t>- шукаємо сусіда в open- і close-списках, якщо знайшли, то порівнюємо його оцінку шляху від стартового вузла з обчисленою, якщо його оцінка краща, то переходимо до наступного сусіда, у протилежному випадку видаляємо вузол із відповідного списку, перераховуємо оцінку шляху до кінцевого вузла і поміщаємо цього сусіда в open-список, у відповідне місце;</a:t>
            </a:r>
            <a:endParaRPr lang="ru-RU" sz="2400" dirty="0" smtClean="0"/>
          </a:p>
          <a:p>
            <a:pPr lvl="0"/>
            <a:r>
              <a:rPr lang="uk-UA" sz="2400" dirty="0" smtClean="0"/>
              <a:t>6. Поміщаємо поточний вузол у close-список.</a:t>
            </a:r>
            <a:endParaRPr lang="ru-RU" sz="2400" dirty="0" smtClean="0"/>
          </a:p>
          <a:p>
            <a:pPr lvl="0"/>
            <a:r>
              <a:rPr lang="uk-UA" sz="2400" dirty="0" smtClean="0"/>
              <a:t>7. Переходимо до пункту 3 (кінець основного циклу).</a:t>
            </a: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285720" y="142852"/>
            <a:ext cx="8429684" cy="6429420"/>
          </a:xfrm>
        </p:spPr>
        <p:txBody>
          <a:bodyPr>
            <a:normAutofit lnSpcReduction="10000"/>
          </a:bodyPr>
          <a:lstStyle/>
          <a:p>
            <a:pPr marL="342900" lvl="0" indent="-342900"/>
            <a:r>
              <a:rPr lang="uk-UA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Способи оптимізації</a:t>
            </a:r>
          </a:p>
          <a:p>
            <a:pPr marL="342900" lvl="0" indent="-342900"/>
            <a:r>
              <a:rPr lang="uk-UA" sz="2400" dirty="0" smtClean="0"/>
              <a:t>1. Використання хеш-таблиць.</a:t>
            </a:r>
          </a:p>
          <a:p>
            <a:pPr marL="342900" indent="-342900"/>
            <a:r>
              <a:rPr lang="uk-UA" sz="2400" dirty="0" smtClean="0"/>
              <a:t>	Найшвидшим пошуком володіють хеш-таблиці. Тому є доцільність застосувати їх до алгоритму А*. На жаль, стандартні списки (</a:t>
            </a:r>
            <a:r>
              <a:rPr lang="uk-UA" sz="2400" dirty="0" err="1" smtClean="0"/>
              <a:t>stl</a:t>
            </a:r>
            <a:r>
              <a:rPr lang="uk-UA" sz="2400" dirty="0" smtClean="0"/>
              <a:t>) неможливо використовувати з хеш-таблицею, тому необхідно написати свої. </a:t>
            </a:r>
            <a:r>
              <a:rPr lang="uk-UA" sz="2400" i="1" dirty="0" smtClean="0"/>
              <a:t>Основна ідея</a:t>
            </a:r>
            <a:r>
              <a:rPr lang="uk-UA" sz="2400" dirty="0" smtClean="0"/>
              <a:t> - зберігати в хеш-таблиці вказівник на </a:t>
            </a:r>
            <a:r>
              <a:rPr lang="uk-UA" sz="2400" dirty="0" err="1" smtClean="0"/>
              <a:t>ітератор</a:t>
            </a:r>
            <a:r>
              <a:rPr lang="uk-UA" sz="2400" dirty="0" smtClean="0"/>
              <a:t> списку.</a:t>
            </a:r>
          </a:p>
          <a:p>
            <a:r>
              <a:rPr lang="uk-UA" sz="2400" dirty="0" smtClean="0"/>
              <a:t>2. </a:t>
            </a:r>
            <a:r>
              <a:rPr lang="en-US" sz="2400" dirty="0" smtClean="0"/>
              <a:t>S</a:t>
            </a:r>
            <a:r>
              <a:rPr lang="uk-UA" sz="2400" dirty="0" err="1" smtClean="0"/>
              <a:t>martLOD</a:t>
            </a:r>
            <a:r>
              <a:rPr lang="ru-RU" sz="2400" dirty="0" smtClean="0"/>
              <a:t>.</a:t>
            </a:r>
          </a:p>
          <a:p>
            <a:r>
              <a:rPr lang="uk-UA" sz="2400" dirty="0" smtClean="0"/>
              <a:t>Другий спосіб оптимізації – додаткові посилання або так званий "</a:t>
            </a:r>
            <a:r>
              <a:rPr lang="uk-UA" sz="2400" dirty="0" err="1" smtClean="0"/>
              <a:t>смартЛОД</a:t>
            </a:r>
            <a:r>
              <a:rPr lang="uk-UA" sz="2400" dirty="0" smtClean="0"/>
              <a:t>". Ідея в тому, щоб додати у вузол, окрім основних посилань, до безпосередніх сусідів додаткові. Якщо вузол знаходиться у деякій «вільній» зоні, у якій відсутні перешкоди, то з цього вузла можна зробити посилання до країв області. Розміри області можна варіювати в залежності від </a:t>
            </a:r>
            <a:r>
              <a:rPr lang="uk-UA" sz="2400" dirty="0" err="1" smtClean="0"/>
              <a:t>скласдності</a:t>
            </a:r>
            <a:r>
              <a:rPr lang="uk-UA" sz="2400" dirty="0" smtClean="0"/>
              <a:t> карти. Наприклад, для карт, що мають вигляд лабіринту, можна шукати області в радіусі від 8 до 4 клітинок. Ця оптимізація дала додатково до першої ще 10-15% приросту продуктивності.</a:t>
            </a: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908720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/>
              <a:t>Застосування алгоритму А*</a:t>
            </a:r>
            <a:endParaRPr lang="uk-UA" sz="36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51520" y="908720"/>
            <a:ext cx="8435280" cy="5760640"/>
          </a:xfrm>
        </p:spPr>
        <p:txBody>
          <a:bodyPr>
            <a:normAutofit fontScale="92500"/>
          </a:bodyPr>
          <a:lstStyle/>
          <a:p>
            <a:pPr marL="585216" lvl="1" indent="0">
              <a:buNone/>
            </a:pPr>
            <a:r>
              <a:rPr lang="ru-RU" dirty="0" smtClean="0"/>
              <a:t> 	Як </a:t>
            </a:r>
            <a:r>
              <a:rPr lang="ru-RU" dirty="0"/>
              <a:t>приклад </a:t>
            </a:r>
            <a:r>
              <a:rPr lang="ru-RU" dirty="0" err="1"/>
              <a:t>застосування</a:t>
            </a:r>
            <a:r>
              <a:rPr lang="ru-RU" dirty="0"/>
              <a:t> алгоритму А*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запропонувати</a:t>
            </a:r>
            <a:r>
              <a:rPr lang="ru-RU" dirty="0"/>
              <a:t> </a:t>
            </a:r>
            <a:r>
              <a:rPr lang="ru-RU" dirty="0" err="1"/>
              <a:t>популярну</a:t>
            </a:r>
            <a:r>
              <a:rPr lang="ru-RU" dirty="0"/>
              <a:t> </a:t>
            </a:r>
            <a:r>
              <a:rPr lang="ru-RU" dirty="0" err="1"/>
              <a:t>гру</a:t>
            </a:r>
            <a:r>
              <a:rPr lang="ru-RU" dirty="0"/>
              <a:t> «</a:t>
            </a:r>
            <a:r>
              <a:rPr lang="ru-RU" dirty="0" err="1"/>
              <a:t>П’ятнашки</a:t>
            </a:r>
            <a:r>
              <a:rPr lang="ru-RU" dirty="0"/>
              <a:t>». </a:t>
            </a:r>
            <a:r>
              <a:rPr lang="ru-RU" dirty="0" err="1"/>
              <a:t>Ціль</a:t>
            </a:r>
            <a:r>
              <a:rPr lang="ru-RU" dirty="0"/>
              <a:t> </a:t>
            </a:r>
            <a:r>
              <a:rPr lang="ru-RU" dirty="0" err="1"/>
              <a:t>гри</a:t>
            </a:r>
            <a:r>
              <a:rPr lang="ru-RU" dirty="0"/>
              <a:t> — </a:t>
            </a:r>
            <a:r>
              <a:rPr lang="ru-RU" dirty="0" err="1"/>
              <a:t>упорядкувати</a:t>
            </a:r>
            <a:r>
              <a:rPr lang="ru-RU" dirty="0"/>
              <a:t> квадратики за цифрами, </a:t>
            </a:r>
            <a:r>
              <a:rPr lang="ru-RU" dirty="0" err="1"/>
              <a:t>переміщаючи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по </a:t>
            </a:r>
            <a:r>
              <a:rPr lang="ru-RU" dirty="0" err="1"/>
              <a:t>коробці</a:t>
            </a:r>
            <a:r>
              <a:rPr lang="ru-RU" dirty="0"/>
              <a:t>, </a:t>
            </a:r>
            <a:r>
              <a:rPr lang="ru-RU" dirty="0" err="1"/>
              <a:t>бажано</a:t>
            </a:r>
            <a:r>
              <a:rPr lang="ru-RU" dirty="0"/>
              <a:t> </a:t>
            </a:r>
            <a:r>
              <a:rPr lang="ru-RU" dirty="0" err="1"/>
              <a:t>зробити</a:t>
            </a:r>
            <a:r>
              <a:rPr lang="ru-RU" dirty="0"/>
              <a:t> </a:t>
            </a:r>
            <a:r>
              <a:rPr lang="ru-RU" dirty="0" err="1"/>
              <a:t>якомога</a:t>
            </a:r>
            <a:r>
              <a:rPr lang="ru-RU" dirty="0"/>
              <a:t> </a:t>
            </a:r>
            <a:r>
              <a:rPr lang="ru-RU" dirty="0" err="1"/>
              <a:t>менше</a:t>
            </a:r>
            <a:r>
              <a:rPr lang="ru-RU" dirty="0"/>
              <a:t> </a:t>
            </a:r>
            <a:r>
              <a:rPr lang="ru-RU" dirty="0" err="1"/>
              <a:t>переміщень</a:t>
            </a:r>
            <a:r>
              <a:rPr lang="ru-RU" dirty="0"/>
              <a:t>. </a:t>
            </a:r>
            <a:endParaRPr lang="ru-RU" dirty="0" smtClean="0"/>
          </a:p>
          <a:p>
            <a:r>
              <a:rPr lang="uk-UA" dirty="0" smtClean="0"/>
              <a:t> 	</a:t>
            </a:r>
            <a:r>
              <a:rPr lang="ru-RU" dirty="0"/>
              <a:t>Увесь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пошуку</a:t>
            </a:r>
            <a:r>
              <a:rPr lang="ru-RU" dirty="0"/>
              <a:t> </a:t>
            </a:r>
            <a:r>
              <a:rPr lang="ru-RU" dirty="0" err="1"/>
              <a:t>розв’язку</a:t>
            </a:r>
            <a:r>
              <a:rPr lang="ru-RU" dirty="0"/>
              <a:t> в "</a:t>
            </a:r>
            <a:r>
              <a:rPr lang="ru-RU" dirty="0" err="1"/>
              <a:t>П’ятнашках</a:t>
            </a:r>
            <a:r>
              <a:rPr lang="ru-RU" dirty="0"/>
              <a:t>" можно </a:t>
            </a:r>
            <a:r>
              <a:rPr lang="ru-RU" dirty="0" err="1"/>
              <a:t>представити</a:t>
            </a:r>
            <a:r>
              <a:rPr lang="ru-RU" dirty="0"/>
              <a:t> як задачу </a:t>
            </a:r>
            <a:r>
              <a:rPr lang="ru-RU" dirty="0" err="1"/>
              <a:t>пошуку</a:t>
            </a:r>
            <a:r>
              <a:rPr lang="ru-RU" dirty="0"/>
              <a:t> на </a:t>
            </a:r>
            <a:r>
              <a:rPr lang="ru-RU" dirty="0" err="1"/>
              <a:t>графі</a:t>
            </a:r>
            <a:r>
              <a:rPr lang="ru-RU" dirty="0"/>
              <a:t>. Вершинами такого графа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позиції</a:t>
            </a:r>
            <a:r>
              <a:rPr lang="ru-RU" dirty="0"/>
              <a:t> </a:t>
            </a:r>
            <a:r>
              <a:rPr lang="ru-RU" dirty="0" err="1"/>
              <a:t>полів</a:t>
            </a:r>
            <a:r>
              <a:rPr lang="ru-RU" dirty="0"/>
              <a:t> головоломки, </a:t>
            </a:r>
            <a:r>
              <a:rPr lang="ru-RU" dirty="0" err="1"/>
              <a:t>отримані</a:t>
            </a:r>
            <a:r>
              <a:rPr lang="ru-RU" dirty="0"/>
              <a:t> </a:t>
            </a:r>
            <a:r>
              <a:rPr lang="ru-RU" dirty="0" err="1"/>
              <a:t>врезультаті</a:t>
            </a:r>
            <a:r>
              <a:rPr lang="ru-RU" dirty="0"/>
              <a:t> </a:t>
            </a:r>
            <a:r>
              <a:rPr lang="ru-RU" dirty="0" err="1"/>
              <a:t>переміщення</a:t>
            </a:r>
            <a:r>
              <a:rPr lang="ru-RU" dirty="0"/>
              <a:t> </a:t>
            </a:r>
            <a:r>
              <a:rPr lang="ru-RU" dirty="0" err="1" smtClean="0"/>
              <a:t>квадратів</a:t>
            </a:r>
            <a:r>
              <a:rPr lang="ru-RU" dirty="0"/>
              <a:t>. </a:t>
            </a:r>
            <a:r>
              <a:rPr lang="ru-RU" dirty="0" err="1"/>
              <a:t>Пошук</a:t>
            </a:r>
            <a:r>
              <a:rPr lang="ru-RU" dirty="0"/>
              <a:t> </a:t>
            </a:r>
            <a:r>
              <a:rPr lang="ru-RU" dirty="0" err="1"/>
              <a:t>розв’язку</a:t>
            </a:r>
            <a:r>
              <a:rPr lang="ru-RU" dirty="0"/>
              <a:t> можно </a:t>
            </a:r>
            <a:r>
              <a:rPr lang="ru-RU" dirty="0" err="1"/>
              <a:t>звести</a:t>
            </a:r>
            <a:r>
              <a:rPr lang="ru-RU" dirty="0"/>
              <a:t> до </a:t>
            </a:r>
            <a:r>
              <a:rPr lang="ru-RU" dirty="0" err="1"/>
              <a:t>пошуку</a:t>
            </a:r>
            <a:r>
              <a:rPr lang="ru-RU" dirty="0"/>
              <a:t> </a:t>
            </a:r>
            <a:r>
              <a:rPr lang="ru-RU" dirty="0" err="1"/>
              <a:t>термінального</a:t>
            </a:r>
            <a:r>
              <a:rPr lang="ru-RU" dirty="0"/>
              <a:t> стану </a:t>
            </a:r>
            <a:r>
              <a:rPr lang="ru-RU" dirty="0" err="1"/>
              <a:t>ігрового</a:t>
            </a:r>
            <a:r>
              <a:rPr lang="ru-RU" dirty="0"/>
              <a:t> </a:t>
            </a:r>
            <a:r>
              <a:rPr lang="ru-RU" dirty="0" smtClean="0"/>
              <a:t>поля</a:t>
            </a:r>
            <a:r>
              <a:rPr lang="ru-RU" dirty="0"/>
              <a:t>. Нам уже </a:t>
            </a:r>
            <a:r>
              <a:rPr lang="ru-RU" dirty="0" err="1"/>
              <a:t>відомо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алгоритм </a:t>
            </a:r>
            <a:r>
              <a:rPr lang="en-US" dirty="0"/>
              <a:t>A*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наяність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списків</a:t>
            </a:r>
            <a:r>
              <a:rPr lang="ru-RU" dirty="0"/>
              <a:t> вершин графа: </a:t>
            </a:r>
            <a:r>
              <a:rPr lang="ru-RU" dirty="0" err="1"/>
              <a:t>відкритого</a:t>
            </a:r>
            <a:r>
              <a:rPr lang="ru-RU" dirty="0"/>
              <a:t> і </a:t>
            </a:r>
            <a:r>
              <a:rPr lang="ru-RU" dirty="0" err="1"/>
              <a:t>закритого</a:t>
            </a:r>
            <a:r>
              <a:rPr lang="ru-RU" dirty="0"/>
              <a:t>. У </a:t>
            </a:r>
            <a:r>
              <a:rPr lang="ru-RU" dirty="0" err="1"/>
              <a:t>першому</a:t>
            </a:r>
            <a:r>
              <a:rPr lang="ru-RU" dirty="0"/>
              <a:t> </a:t>
            </a:r>
            <a:r>
              <a:rPr lang="ru-RU" dirty="0" err="1"/>
              <a:t>знаходяться</a:t>
            </a:r>
            <a:r>
              <a:rPr lang="ru-RU" dirty="0"/>
              <a:t> </a:t>
            </a:r>
            <a:r>
              <a:rPr lang="ru-RU" dirty="0" err="1"/>
              <a:t>вершини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не </a:t>
            </a:r>
            <a:r>
              <a:rPr lang="ru-RU" dirty="0" err="1"/>
              <a:t>перевірені</a:t>
            </a:r>
            <a:r>
              <a:rPr lang="ru-RU" dirty="0"/>
              <a:t> алгоритмом, а в другому – </a:t>
            </a:r>
            <a:r>
              <a:rPr lang="ru-RU" dirty="0" err="1"/>
              <a:t>ті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зустрічалися</a:t>
            </a:r>
            <a:r>
              <a:rPr lang="ru-RU" dirty="0"/>
              <a:t> в </a:t>
            </a:r>
            <a:r>
              <a:rPr lang="ru-RU" dirty="0" err="1"/>
              <a:t>ході</a:t>
            </a:r>
            <a:r>
              <a:rPr lang="ru-RU" dirty="0"/>
              <a:t> </a:t>
            </a:r>
            <a:r>
              <a:rPr lang="ru-RU" dirty="0" err="1"/>
              <a:t>пошуку</a:t>
            </a:r>
            <a:r>
              <a:rPr lang="ru-RU" dirty="0"/>
              <a:t> </a:t>
            </a:r>
            <a:r>
              <a:rPr lang="ru-RU" dirty="0" err="1"/>
              <a:t>розв’язку</a:t>
            </a:r>
            <a:r>
              <a:rPr lang="ru-RU" dirty="0"/>
              <a:t>.</a:t>
            </a:r>
          </a:p>
          <a:p>
            <a:pPr marL="585216" lvl="1" indent="0">
              <a:buNone/>
            </a:pPr>
            <a:r>
              <a:rPr lang="ru-RU" dirty="0" smtClean="0"/>
              <a:t> 	</a:t>
            </a:r>
          </a:p>
        </p:txBody>
      </p:sp>
    </p:spTree>
    <p:extLst>
      <p:ext uri="{BB962C8B-B14F-4D97-AF65-F5344CB8AC3E}">
        <p14:creationId xmlns:p14="http://schemas.microsoft.com/office/powerpoint/2010/main" val="3582069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16632"/>
            <a:ext cx="8075240" cy="6480720"/>
          </a:xfrm>
        </p:spPr>
        <p:txBody>
          <a:bodyPr>
            <a:normAutofit lnSpcReduction="10000"/>
          </a:bodyPr>
          <a:lstStyle/>
          <a:p>
            <a:r>
              <a:rPr lang="uk-UA" sz="2800" dirty="0" smtClean="0"/>
              <a:t> 	На </a:t>
            </a:r>
            <a:r>
              <a:rPr lang="uk-UA" sz="2800" dirty="0"/>
              <a:t>кожному новому кроці зі списку відкритих вершин обирається вершина з найменшою вагою. Вага </a:t>
            </a:r>
            <a:r>
              <a:rPr lang="en-US" sz="2800" dirty="0"/>
              <a:t>f(x) </a:t>
            </a:r>
            <a:r>
              <a:rPr lang="uk-UA" sz="2800" dirty="0"/>
              <a:t>кожної вершини обчислюється як сума відстаней від початкової до поточної вершини </a:t>
            </a:r>
            <a:r>
              <a:rPr lang="en-US" sz="2800" dirty="0"/>
              <a:t>g(x) </a:t>
            </a:r>
            <a:r>
              <a:rPr lang="uk-UA" sz="2800" dirty="0"/>
              <a:t>та евристичного припущення про відстань від поточної вершини до термінальної </a:t>
            </a:r>
            <a:r>
              <a:rPr lang="en-US" sz="2800" dirty="0"/>
              <a:t>h(x).  f(x) = g(x)  + h(x), </a:t>
            </a:r>
            <a:r>
              <a:rPr lang="uk-UA" sz="2800" dirty="0"/>
              <a:t>де </a:t>
            </a:r>
            <a:r>
              <a:rPr lang="en-US" sz="2800" dirty="0"/>
              <a:t>x - </a:t>
            </a:r>
            <a:r>
              <a:rPr lang="uk-UA" sz="2800" dirty="0"/>
              <a:t>поточна вершина (стан ігрового поля).</a:t>
            </a:r>
          </a:p>
          <a:p>
            <a:r>
              <a:rPr lang="uk-UA" sz="2800" dirty="0"/>
              <a:t> 	Для "</a:t>
            </a:r>
            <a:r>
              <a:rPr lang="uk-UA" sz="2800" dirty="0" err="1"/>
              <a:t>П’ятнашок</a:t>
            </a:r>
            <a:r>
              <a:rPr lang="uk-UA" sz="2800" dirty="0"/>
              <a:t>" можна зробити припущення, що для досягнення термінальної вершини необхідно виконати переміщень не менше, ніж кількість квадратиків, що знаходяться не на своїх місцях, а відстань від початкової до поточної вершини розраховувати як кількість здійснених </a:t>
            </a:r>
            <a:r>
              <a:rPr lang="uk-UA" sz="2800" dirty="0" smtClean="0"/>
              <a:t>перестановок.</a:t>
            </a:r>
            <a:endParaRPr lang="uk-UA" sz="2800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451574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3645024"/>
            <a:ext cx="3008313" cy="1512168"/>
          </a:xfrm>
        </p:spPr>
        <p:txBody>
          <a:bodyPr/>
          <a:lstStyle/>
          <a:p>
            <a:r>
              <a:rPr lang="ru-RU" dirty="0" err="1">
                <a:solidFill>
                  <a:schemeClr val="tx1"/>
                </a:solidFill>
                <a:effectLst/>
              </a:rPr>
              <a:t>Обчислення</a:t>
            </a:r>
            <a:r>
              <a:rPr lang="ru-RU" dirty="0">
                <a:solidFill>
                  <a:schemeClr val="tx1"/>
                </a:solidFill>
                <a:effectLst/>
              </a:rPr>
              <a:t> </a:t>
            </a:r>
            <a:r>
              <a:rPr lang="ru-RU" dirty="0" err="1">
                <a:solidFill>
                  <a:schemeClr val="tx1"/>
                </a:solidFill>
                <a:effectLst/>
              </a:rPr>
              <a:t>функцій</a:t>
            </a:r>
            <a:r>
              <a:rPr lang="ru-RU" dirty="0">
                <a:solidFill>
                  <a:schemeClr val="tx1"/>
                </a:solidFill>
                <a:effectLst/>
              </a:rPr>
              <a:t> f(x), g(x), h(x) на кожному з </a:t>
            </a:r>
            <a:r>
              <a:rPr lang="ru-RU" dirty="0" err="1">
                <a:solidFill>
                  <a:schemeClr val="tx1"/>
                </a:solidFill>
                <a:effectLst/>
              </a:rPr>
              <a:t>кроків</a:t>
            </a:r>
            <a:r>
              <a:rPr lang="ru-RU" dirty="0">
                <a:solidFill>
                  <a:schemeClr val="tx1"/>
                </a:solidFill>
                <a:effectLst/>
              </a:rPr>
              <a:t> алгоритму</a:t>
            </a:r>
            <a:endParaRPr lang="uk-UA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148064" y="188640"/>
            <a:ext cx="3384376" cy="2376264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/>
              <a:t> Можлива послідовність при грі «П</a:t>
            </a:r>
            <a:r>
              <a:rPr lang="en-US" sz="2800" dirty="0" smtClean="0"/>
              <a:t>’</a:t>
            </a:r>
            <a:r>
              <a:rPr lang="uk-UA" sz="2800" dirty="0" err="1" smtClean="0"/>
              <a:t>ятнашки</a:t>
            </a:r>
            <a:r>
              <a:rPr lang="uk-UA" sz="2800" dirty="0" smtClean="0"/>
              <a:t>»</a:t>
            </a:r>
            <a:endParaRPr lang="uk-UA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4572000" cy="278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96952"/>
            <a:ext cx="4392488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67108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0" y="273050"/>
            <a:ext cx="8964488" cy="6396310"/>
          </a:xfrm>
        </p:spPr>
        <p:txBody>
          <a:bodyPr>
            <a:normAutofit/>
          </a:bodyPr>
          <a:lstStyle/>
          <a:p>
            <a:r>
              <a:rPr lang="uk-UA" dirty="0"/>
              <a:t>Далі для вибраної вершини створюються дочірні вершини </a:t>
            </a:r>
            <a:r>
              <a:rPr lang="uk-UA" dirty="0" smtClean="0"/>
              <a:t> Кожна </a:t>
            </a:r>
            <a:r>
              <a:rPr lang="uk-UA" dirty="0"/>
              <a:t>вершина має посилання на </a:t>
            </a:r>
            <a:r>
              <a:rPr lang="uk-UA" dirty="0" smtClean="0"/>
              <a:t>батьківську. </a:t>
            </a:r>
            <a:r>
              <a:rPr lang="uk-UA" dirty="0"/>
              <a:t>Згодом виконується перебір дочірніх вершин. Кожна дочірня вершина перевіряється на предмет наявності у списку закритих. Якщо вершина не зустрічалася раніше, вона переміщається у список </a:t>
            </a:r>
            <a:r>
              <a:rPr lang="uk-UA" dirty="0" smtClean="0"/>
              <a:t>відкритих </a:t>
            </a:r>
            <a:r>
              <a:rPr lang="uk-UA" dirty="0"/>
              <a:t>вершин. Для неї вираховують евристичну відстань до термінальної вершини і </a:t>
            </a:r>
            <a:r>
              <a:rPr lang="uk-UA" dirty="0" err="1"/>
              <a:t>переобчислюють</a:t>
            </a:r>
            <a:r>
              <a:rPr lang="uk-UA" dirty="0"/>
              <a:t> відстані від початкової вершини, адже є імовірність, що поточний шлях до цієї вершини виявиться коротшим, ніж знайдений </a:t>
            </a:r>
            <a:r>
              <a:rPr lang="uk-UA" dirty="0" smtClean="0"/>
              <a:t>раніше. </a:t>
            </a:r>
            <a:r>
              <a:rPr lang="uk-UA" dirty="0"/>
              <a:t>Якщо шлях виявився коротшим, посилання на батьківську вершину змінюється. Послідовність дій повторюється, поки в списку відкритих вершин є хоча б одна вершина чи поки в ході виконання алгоритму не зустрінеться термінальна вершина.</a:t>
            </a:r>
          </a:p>
        </p:txBody>
      </p:sp>
    </p:spTree>
    <p:extLst>
      <p:ext uri="{BB962C8B-B14F-4D97-AF65-F5344CB8AC3E}">
        <p14:creationId xmlns:p14="http://schemas.microsoft.com/office/powerpoint/2010/main" val="2052311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642910" y="500042"/>
          <a:ext cx="792961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C:\Users\Igor\Desktop\ШНМ\default.jpe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4857760"/>
            <a:ext cx="3286148" cy="166518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кутник 5"/>
          <p:cNvSpPr/>
          <p:nvPr/>
        </p:nvSpPr>
        <p:spPr>
          <a:xfrm>
            <a:off x="5000628" y="5000636"/>
            <a:ext cx="39290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dirty="0" smtClean="0"/>
              <a:t>Будова нейронів людини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7" name="Стрілка вліво 6"/>
          <p:cNvSpPr/>
          <p:nvPr/>
        </p:nvSpPr>
        <p:spPr>
          <a:xfrm>
            <a:off x="4357686" y="571501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9" y="4149080"/>
            <a:ext cx="5201460" cy="2326580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chemeClr val="tx1"/>
                </a:solidFill>
                <a:effectLst/>
              </a:rPr>
              <a:t>Також вищезгадані задачі відрізняються правилами </a:t>
            </a:r>
            <a:r>
              <a:rPr lang="uk-UA" dirty="0" err="1">
                <a:solidFill>
                  <a:schemeClr val="tx1"/>
                </a:solidFill>
                <a:effectLst/>
              </a:rPr>
              <a:t>порождення</a:t>
            </a:r>
            <a:r>
              <a:rPr lang="uk-UA" dirty="0">
                <a:solidFill>
                  <a:schemeClr val="tx1"/>
                </a:solidFill>
                <a:effectLst/>
              </a:rPr>
              <a:t> дочірніх вершин, алгоритмом розрахунку відстані від початкової вершини і евристичною оцінкою відстані до термінальної вершини.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1"/>
            <a:ext cx="8568952" cy="2780928"/>
          </a:xfrm>
        </p:spPr>
        <p:txBody>
          <a:bodyPr/>
          <a:lstStyle/>
          <a:p>
            <a:r>
              <a:rPr lang="ru-RU" sz="2000" dirty="0"/>
              <a:t>Алгоритм А* </a:t>
            </a:r>
            <a:r>
              <a:rPr lang="ru-RU" sz="2000" dirty="0" err="1"/>
              <a:t>застосовується</a:t>
            </a:r>
            <a:r>
              <a:rPr lang="ru-RU" sz="2000" dirty="0"/>
              <a:t> для </a:t>
            </a:r>
            <a:r>
              <a:rPr lang="ru-RU" sz="2000" dirty="0" err="1"/>
              <a:t>розв’язання</a:t>
            </a:r>
            <a:r>
              <a:rPr lang="ru-RU" sz="2000" dirty="0"/>
              <a:t> великого числа задач. </a:t>
            </a:r>
            <a:r>
              <a:rPr lang="ru-RU" sz="2000" dirty="0" err="1"/>
              <a:t>Розглянемо</a:t>
            </a:r>
            <a:r>
              <a:rPr lang="ru-RU" sz="2000" dirty="0"/>
              <a:t> </a:t>
            </a:r>
            <a:r>
              <a:rPr lang="ru-RU" sz="2000" dirty="0" err="1"/>
              <a:t>загальну</a:t>
            </a:r>
            <a:r>
              <a:rPr lang="ru-RU" sz="2000" dirty="0"/>
              <a:t> </a:t>
            </a:r>
            <a:r>
              <a:rPr lang="ru-RU" sz="2000" dirty="0" err="1"/>
              <a:t>побудову</a:t>
            </a:r>
            <a:r>
              <a:rPr lang="ru-RU" sz="2000" dirty="0"/>
              <a:t> алгоритму для </a:t>
            </a:r>
            <a:r>
              <a:rPr lang="ru-RU" sz="2000" dirty="0" err="1"/>
              <a:t>кількох</a:t>
            </a:r>
            <a:r>
              <a:rPr lang="ru-RU" sz="2000" dirty="0"/>
              <a:t> задач </a:t>
            </a:r>
            <a:r>
              <a:rPr lang="ru-RU" sz="2000" dirty="0" err="1"/>
              <a:t>одночасно</a:t>
            </a:r>
            <a:r>
              <a:rPr lang="ru-RU" sz="2000" dirty="0"/>
              <a:t>.</a:t>
            </a:r>
          </a:p>
          <a:p>
            <a:r>
              <a:rPr lang="ru-RU" sz="2000" dirty="0"/>
              <a:t> 	У першу </a:t>
            </a:r>
            <a:r>
              <a:rPr lang="ru-RU" sz="2000" dirty="0" err="1"/>
              <a:t>чергу</a:t>
            </a:r>
            <a:r>
              <a:rPr lang="ru-RU" sz="2000" dirty="0"/>
              <a:t>, </a:t>
            </a:r>
            <a:r>
              <a:rPr lang="ru-RU" sz="2000" dirty="0" err="1"/>
              <a:t>задачі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розв’язуються</a:t>
            </a:r>
            <a:r>
              <a:rPr lang="ru-RU" sz="2000" dirty="0"/>
              <a:t> за </a:t>
            </a:r>
            <a:r>
              <a:rPr lang="ru-RU" sz="2000" dirty="0" err="1"/>
              <a:t>допомогою</a:t>
            </a:r>
            <a:r>
              <a:rPr lang="ru-RU" sz="2000" dirty="0"/>
              <a:t> алгоритму А*, </a:t>
            </a:r>
            <a:r>
              <a:rPr lang="ru-RU" sz="2000" dirty="0" err="1"/>
              <a:t>відрізняються</a:t>
            </a:r>
            <a:r>
              <a:rPr lang="ru-RU" sz="2000" dirty="0"/>
              <a:t> </a:t>
            </a:r>
            <a:r>
              <a:rPr lang="ru-RU" sz="2000" dirty="0" err="1"/>
              <a:t>визначенням</a:t>
            </a:r>
            <a:r>
              <a:rPr lang="ru-RU" sz="2000" dirty="0"/>
              <a:t> вершин графа (</a:t>
            </a:r>
            <a:r>
              <a:rPr lang="ru-RU" sz="2000" dirty="0" err="1"/>
              <a:t>або</a:t>
            </a:r>
            <a:r>
              <a:rPr lang="ru-RU" sz="2000" dirty="0"/>
              <a:t> станами). </a:t>
            </a:r>
            <a:r>
              <a:rPr lang="ru-RU" sz="2000" dirty="0" err="1"/>
              <a:t>Уведемо</a:t>
            </a:r>
            <a:r>
              <a:rPr lang="ru-RU" sz="2000" dirty="0"/>
              <a:t> </a:t>
            </a:r>
            <a:r>
              <a:rPr lang="ru-RU" sz="2000" dirty="0" err="1"/>
              <a:t>абстрактний</a:t>
            </a:r>
            <a:r>
              <a:rPr lang="ru-RU" sz="2000" dirty="0"/>
              <a:t> </a:t>
            </a:r>
            <a:r>
              <a:rPr lang="ru-RU" sz="2000" dirty="0" err="1"/>
              <a:t>клас</a:t>
            </a:r>
            <a:r>
              <a:rPr lang="ru-RU" sz="2000" dirty="0"/>
              <a:t>, </a:t>
            </a:r>
            <a:r>
              <a:rPr lang="ru-RU" sz="2000" dirty="0" err="1"/>
              <a:t>інкапсулюючий</a:t>
            </a:r>
            <a:r>
              <a:rPr lang="ru-RU" sz="2000" dirty="0"/>
              <a:t> </a:t>
            </a:r>
            <a:r>
              <a:rPr lang="ru-RU" sz="2000" dirty="0" err="1"/>
              <a:t>загальну</a:t>
            </a:r>
            <a:r>
              <a:rPr lang="ru-RU" sz="2000" dirty="0"/>
              <a:t> для будь-</a:t>
            </a:r>
            <a:r>
              <a:rPr lang="ru-RU" sz="2000" dirty="0" err="1"/>
              <a:t>яких</a:t>
            </a:r>
            <a:r>
              <a:rPr lang="ru-RU" sz="2000" dirty="0"/>
              <a:t> вершин, </a:t>
            </a:r>
            <a:r>
              <a:rPr lang="ru-RU" sz="2000" dirty="0" err="1" smtClean="0"/>
              <a:t>поведінку</a:t>
            </a:r>
            <a:r>
              <a:rPr lang="ru-RU" sz="2000" dirty="0" smtClean="0"/>
              <a:t>:</a:t>
            </a:r>
            <a:endParaRPr lang="ru-RU" sz="2000" dirty="0"/>
          </a:p>
          <a:p>
            <a:endParaRPr lang="uk-UA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4864"/>
            <a:ext cx="3384376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08247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51520" y="273050"/>
            <a:ext cx="8435280" cy="6252294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 	Даний </a:t>
            </a:r>
            <a:r>
              <a:rPr lang="uk-UA" dirty="0"/>
              <a:t>розв’язок дещо не оптимальний. Інформація у списку закритих вершин надлишкова: нас ніколи не цікавлять деталі вершин із цього списку, а тільки факт приналежності деякої вершини до нього. Для цього достатньо зберігати не самі вершини, а значення їх </a:t>
            </a:r>
            <a:r>
              <a:rPr lang="uk-UA" dirty="0" err="1"/>
              <a:t>хеш-функцій</a:t>
            </a:r>
            <a:r>
              <a:rPr lang="uk-UA" dirty="0"/>
              <a:t>. </a:t>
            </a:r>
          </a:p>
          <a:p>
            <a:r>
              <a:rPr lang="uk-UA" dirty="0"/>
              <a:t> 	Що стосується реалізації безпосередньо «</a:t>
            </a:r>
            <a:r>
              <a:rPr lang="uk-UA" dirty="0" err="1"/>
              <a:t>П’ятнашок</a:t>
            </a:r>
            <a:r>
              <a:rPr lang="uk-UA" dirty="0"/>
              <a:t>», то, по-перше, саме ігрове поле зручно зображати одновимірним масивом - це дозволить уникнути зайвих вкладених циклів і в цілому спростить розв’язок. Алгоритм розкриття вершини (отримання її нащадків) у такому випадку виходить досить простим. Спочатку знаходиться індекс пустої клітинки, потім вираховується індекс квадратика, який буде переміщений на пусту клітинку. Її індекс вираховується як сума </a:t>
            </a:r>
            <a:r>
              <a:rPr lang="uk-UA" dirty="0" err="1"/>
              <a:t>індекса</a:t>
            </a:r>
            <a:r>
              <a:rPr lang="uk-UA" dirty="0"/>
              <a:t> пустої клітинки та </a:t>
            </a:r>
            <a:r>
              <a:rPr lang="uk-UA" dirty="0" err="1"/>
              <a:t>індекса</a:t>
            </a:r>
            <a:r>
              <a:rPr lang="uk-UA" dirty="0"/>
              <a:t> одного з її сусідів. Індекси сусідніх клітинок елементарні: для сусіда зліва це -1, для сусіда справа +1, для сусіда зверху -(розмір поля), для сусіда знизу +(розмір </a:t>
            </a:r>
            <a:r>
              <a:rPr lang="uk-UA" dirty="0" smtClean="0"/>
              <a:t>поля.</a:t>
            </a:r>
          </a:p>
          <a:p>
            <a:r>
              <a:rPr lang="ru-RU" dirty="0" smtClean="0"/>
              <a:t> 	</a:t>
            </a:r>
            <a:r>
              <a:rPr lang="ru-RU" dirty="0" err="1" smtClean="0"/>
              <a:t>По-друге</a:t>
            </a:r>
            <a:r>
              <a:rPr lang="ru-RU" dirty="0"/>
              <a:t>, для </a:t>
            </a:r>
            <a:r>
              <a:rPr lang="ru-RU" dirty="0" err="1"/>
              <a:t>генерування</a:t>
            </a:r>
            <a:r>
              <a:rPr lang="ru-RU" dirty="0"/>
              <a:t> початкового стану, перше,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спадає</a:t>
            </a:r>
            <a:r>
              <a:rPr lang="ru-RU" dirty="0"/>
              <a:t> на думку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випадкове</a:t>
            </a:r>
            <a:r>
              <a:rPr lang="ru-RU" dirty="0"/>
              <a:t> </a:t>
            </a:r>
            <a:r>
              <a:rPr lang="ru-RU" dirty="0" err="1"/>
              <a:t>розташування</a:t>
            </a:r>
            <a:r>
              <a:rPr lang="ru-RU" dirty="0"/>
              <a:t> </a:t>
            </a:r>
            <a:r>
              <a:rPr lang="ru-RU" dirty="0" err="1"/>
              <a:t>клітинок</a:t>
            </a:r>
            <a:r>
              <a:rPr lang="ru-RU" dirty="0"/>
              <a:t> на </a:t>
            </a:r>
            <a:r>
              <a:rPr lang="ru-RU" dirty="0" err="1"/>
              <a:t>гральному</a:t>
            </a:r>
            <a:r>
              <a:rPr lang="ru-RU" dirty="0"/>
              <a:t> </a:t>
            </a:r>
            <a:r>
              <a:rPr lang="ru-RU" dirty="0" err="1"/>
              <a:t>полі</a:t>
            </a:r>
            <a:r>
              <a:rPr lang="ru-RU" dirty="0"/>
              <a:t>. Але при такому </a:t>
            </a:r>
            <a:r>
              <a:rPr lang="ru-RU" dirty="0" err="1"/>
              <a:t>підході</a:t>
            </a:r>
            <a:r>
              <a:rPr lang="ru-RU" dirty="0"/>
              <a:t> </a:t>
            </a:r>
            <a:r>
              <a:rPr lang="ru-RU" dirty="0" smtClean="0"/>
              <a:t>є </a:t>
            </a:r>
            <a:r>
              <a:rPr lang="ru-RU" dirty="0" err="1" smtClean="0"/>
              <a:t>ризик</a:t>
            </a:r>
            <a:r>
              <a:rPr lang="ru-RU" dirty="0" smtClean="0"/>
              <a:t> </a:t>
            </a:r>
            <a:r>
              <a:rPr lang="ru-RU" dirty="0" err="1"/>
              <a:t>згенерувати</a:t>
            </a:r>
            <a:r>
              <a:rPr lang="ru-RU" dirty="0"/>
              <a:t> </a:t>
            </a:r>
            <a:r>
              <a:rPr lang="ru-RU" dirty="0" err="1"/>
              <a:t>такий</a:t>
            </a:r>
            <a:r>
              <a:rPr lang="ru-RU" dirty="0"/>
              <a:t> </a:t>
            </a:r>
            <a:r>
              <a:rPr lang="ru-RU" dirty="0" err="1"/>
              <a:t>початковий</a:t>
            </a:r>
            <a:r>
              <a:rPr lang="ru-RU" dirty="0"/>
              <a:t> стан, </a:t>
            </a:r>
            <a:r>
              <a:rPr lang="ru-RU" dirty="0" err="1"/>
              <a:t>розв’язку</a:t>
            </a:r>
            <a:r>
              <a:rPr lang="ru-RU" dirty="0"/>
              <a:t> для </a:t>
            </a:r>
            <a:r>
              <a:rPr lang="ru-RU" dirty="0" err="1"/>
              <a:t>якого</a:t>
            </a:r>
            <a:r>
              <a:rPr lang="ru-RU" dirty="0"/>
              <a:t> не </a:t>
            </a:r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взагалі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пошук</a:t>
            </a:r>
            <a:r>
              <a:rPr lang="ru-RU" dirty="0"/>
              <a:t> </a:t>
            </a:r>
            <a:r>
              <a:rPr lang="ru-RU" dirty="0" err="1"/>
              <a:t>розв’язку</a:t>
            </a:r>
            <a:r>
              <a:rPr lang="ru-RU" dirty="0"/>
              <a:t> </a:t>
            </a:r>
            <a:r>
              <a:rPr lang="ru-RU" dirty="0" err="1"/>
              <a:t>затягнеться</a:t>
            </a:r>
            <a:r>
              <a:rPr lang="ru-RU" dirty="0"/>
              <a:t> на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довгий</a:t>
            </a:r>
            <a:r>
              <a:rPr lang="ru-RU" dirty="0"/>
              <a:t> час.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/>
              <a:t>піти</a:t>
            </a:r>
            <a:r>
              <a:rPr lang="ru-RU" dirty="0"/>
              <a:t> </a:t>
            </a:r>
            <a:r>
              <a:rPr lang="ru-RU" dirty="0" err="1"/>
              <a:t>іншим</a:t>
            </a:r>
            <a:r>
              <a:rPr lang="ru-RU" dirty="0"/>
              <a:t> шляхом:  </a:t>
            </a:r>
            <a:r>
              <a:rPr lang="ru-RU" dirty="0" err="1"/>
              <a:t>виконувати</a:t>
            </a:r>
            <a:r>
              <a:rPr lang="ru-RU" dirty="0"/>
              <a:t> N </a:t>
            </a:r>
            <a:r>
              <a:rPr lang="ru-RU" dirty="0" err="1"/>
              <a:t>випадкових</a:t>
            </a:r>
            <a:r>
              <a:rPr lang="ru-RU" dirty="0"/>
              <a:t>, </a:t>
            </a:r>
            <a:r>
              <a:rPr lang="ru-RU" dirty="0" err="1"/>
              <a:t>коректованих</a:t>
            </a:r>
            <a:r>
              <a:rPr lang="ru-RU" dirty="0"/>
              <a:t> перестановок </a:t>
            </a:r>
            <a:r>
              <a:rPr lang="ru-RU" dirty="0" err="1"/>
              <a:t>квадратиків</a:t>
            </a:r>
            <a:r>
              <a:rPr lang="ru-RU" dirty="0"/>
              <a:t>, </a:t>
            </a:r>
            <a:r>
              <a:rPr lang="ru-RU" dirty="0" err="1"/>
              <a:t>починаючи</a:t>
            </a:r>
            <a:r>
              <a:rPr lang="ru-RU" dirty="0"/>
              <a:t> з </a:t>
            </a:r>
            <a:r>
              <a:rPr lang="ru-RU" dirty="0" err="1"/>
              <a:t>термінального</a:t>
            </a:r>
            <a:r>
              <a:rPr lang="ru-RU" dirty="0"/>
              <a:t> стану. </a:t>
            </a: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160623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79512" y="273050"/>
            <a:ext cx="8507288" cy="6324302"/>
          </a:xfrm>
        </p:spPr>
        <p:txBody>
          <a:bodyPr>
            <a:normAutofit fontScale="92500" lnSpcReduction="10000"/>
          </a:bodyPr>
          <a:lstStyle/>
          <a:p>
            <a:pPr marL="137160" indent="0" algn="ctr">
              <a:buNone/>
            </a:pPr>
            <a:r>
              <a:rPr lang="uk-UA" sz="35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Висновок</a:t>
            </a:r>
            <a:endParaRPr lang="uk-UA" sz="35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dirty="0" smtClean="0"/>
              <a:t> 	Повсякденна </a:t>
            </a:r>
            <a:r>
              <a:rPr lang="uk-UA" dirty="0"/>
              <a:t>робота сучасного програміста рідко надає можливість розвитку творчого мислення. Найчастіше для вирішення задач достатньо застосувати уже відомий </a:t>
            </a:r>
            <a:r>
              <a:rPr lang="uk-UA" dirty="0" err="1"/>
              <a:t>роз’язок</a:t>
            </a:r>
            <a:r>
              <a:rPr lang="uk-UA" dirty="0"/>
              <a:t>: </a:t>
            </a:r>
            <a:r>
              <a:rPr lang="uk-UA" dirty="0" err="1"/>
              <a:t>патерн</a:t>
            </a:r>
            <a:r>
              <a:rPr lang="uk-UA" dirty="0"/>
              <a:t> чи бібліотеку. Знання загальноприйнятих підходів і практик, бібліотек і </a:t>
            </a:r>
            <a:r>
              <a:rPr lang="uk-UA" dirty="0" err="1"/>
              <a:t>фреймворків</a:t>
            </a:r>
            <a:r>
              <a:rPr lang="uk-UA" dirty="0"/>
              <a:t>, ось що сьогодні є ознакою кваліфікованого програміста. Між тим, краса і чарівність програмування для багатьох у повній мірі відкривається у вирішенні багатьох складних алгоритмічних задач, які так рідко зустрічаються в повсякденній практиці. Саме алгоритм А* допоміг мені вирішити декілька таких задач. А* належить до евристичних </a:t>
            </a:r>
            <a:r>
              <a:rPr lang="uk-UA" dirty="0" smtClean="0"/>
              <a:t>алгоритмів пошуку. Завдяки йому я краще зрозуміла штучний інтелект та сферу його застосування в цілому, гру «П</a:t>
            </a:r>
            <a:r>
              <a:rPr lang="en-US" dirty="0" smtClean="0"/>
              <a:t>’</a:t>
            </a:r>
            <a:r>
              <a:rPr lang="uk-UA" dirty="0" err="1" smtClean="0"/>
              <a:t>ятнашки</a:t>
            </a:r>
            <a:r>
              <a:rPr lang="uk-UA" dirty="0" smtClean="0"/>
              <a:t>» і показав мені наскільки цікавими є евристика, штучні нейронні мережі та </a:t>
            </a:r>
            <a:r>
              <a:rPr lang="uk-UA" smtClean="0"/>
              <a:t>штучний </a:t>
            </a:r>
            <a:r>
              <a:rPr lang="uk-UA" smtClean="0"/>
              <a:t>інтелект </a:t>
            </a:r>
            <a:r>
              <a:rPr lang="uk-UA" dirty="0" smtClean="0"/>
              <a:t>і, я гадаю, допоміг мені вибрати майбутню професію.</a:t>
            </a: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5023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286124"/>
            <a:ext cx="3660407" cy="259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75240" cy="779686"/>
          </a:xfrm>
        </p:spPr>
        <p:txBody>
          <a:bodyPr>
            <a:normAutofit/>
          </a:bodyPr>
          <a:lstStyle/>
          <a:p>
            <a:pPr algn="ctr"/>
            <a:r>
              <a:rPr lang="uk-UA" dirty="0"/>
              <a:t>Нейронні мережеві технології</a:t>
            </a:r>
            <a:br>
              <a:rPr lang="uk-UA" dirty="0"/>
            </a:b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3786190"/>
            <a:ext cx="8858280" cy="2214578"/>
          </a:xfrm>
        </p:spPr>
        <p:txBody>
          <a:bodyPr>
            <a:normAutofit fontScale="85000" lnSpcReduction="10000"/>
          </a:bodyPr>
          <a:lstStyle/>
          <a:p>
            <a:r>
              <a:rPr lang="ru-RU" sz="2000" dirty="0" smtClean="0"/>
              <a:t>					</a:t>
            </a:r>
            <a:r>
              <a:rPr lang="ru-RU" sz="2400" dirty="0" smtClean="0"/>
              <a:t>ШНМ </a:t>
            </a:r>
            <a:r>
              <a:rPr lang="ru-RU" sz="2400" dirty="0" err="1"/>
              <a:t>класифікують</a:t>
            </a:r>
            <a:r>
              <a:rPr lang="ru-RU" sz="2400" dirty="0"/>
              <a:t> за</a:t>
            </a:r>
            <a:r>
              <a:rPr lang="ru-RU" sz="2400" dirty="0" smtClean="0"/>
              <a:t>:</a:t>
            </a:r>
          </a:p>
          <a:p>
            <a:endParaRPr lang="ru-RU" sz="2400" dirty="0"/>
          </a:p>
          <a:p>
            <a:pPr marL="3770313" indent="-3770313"/>
            <a:r>
              <a:rPr lang="ru-RU" sz="2400" dirty="0" smtClean="0"/>
              <a:t>		1</a:t>
            </a:r>
            <a:r>
              <a:rPr lang="ru-RU" sz="2400" dirty="0"/>
              <a:t>.	 Типом </a:t>
            </a:r>
            <a:r>
              <a:rPr lang="ru-RU" sz="2400" dirty="0" err="1"/>
              <a:t>вхідної</a:t>
            </a:r>
            <a:r>
              <a:rPr lang="ru-RU" sz="2400" dirty="0"/>
              <a:t> </a:t>
            </a:r>
            <a:r>
              <a:rPr lang="ru-RU" sz="2400" dirty="0" err="1"/>
              <a:t>інформації</a:t>
            </a:r>
            <a:r>
              <a:rPr lang="ru-RU" sz="2400" dirty="0"/>
              <a:t>.</a:t>
            </a:r>
          </a:p>
          <a:p>
            <a:pPr marL="3770313" indent="-3770313"/>
            <a:r>
              <a:rPr lang="ru-RU" sz="2400" dirty="0" smtClean="0"/>
              <a:t>		2</a:t>
            </a:r>
            <a:r>
              <a:rPr lang="ru-RU" sz="2400" dirty="0"/>
              <a:t>.	 Характером </a:t>
            </a:r>
            <a:r>
              <a:rPr lang="ru-RU" sz="2400" dirty="0" err="1"/>
              <a:t>навчання</a:t>
            </a:r>
            <a:r>
              <a:rPr lang="ru-RU" sz="2400" dirty="0"/>
              <a:t>.</a:t>
            </a:r>
          </a:p>
          <a:p>
            <a:pPr marL="3770313" indent="-3770313"/>
            <a:r>
              <a:rPr lang="ru-RU" sz="2400" dirty="0" smtClean="0"/>
              <a:t>		3</a:t>
            </a:r>
            <a:r>
              <a:rPr lang="ru-RU" sz="2400" dirty="0"/>
              <a:t>.	 Характером </a:t>
            </a:r>
            <a:r>
              <a:rPr lang="ru-RU" sz="2400" dirty="0" err="1" smtClean="0"/>
              <a:t>налаштування</a:t>
            </a:r>
            <a:endParaRPr lang="ru-RU" sz="2400" dirty="0" smtClean="0"/>
          </a:p>
          <a:p>
            <a:pPr marL="3770313" indent="-3770313"/>
            <a:r>
              <a:rPr lang="ru-RU" sz="2400" dirty="0" smtClean="0"/>
              <a:t>			 </a:t>
            </a:r>
            <a:r>
              <a:rPr lang="ru-RU" sz="2400" dirty="0" err="1"/>
              <a:t>синапсів</a:t>
            </a:r>
            <a:r>
              <a:rPr lang="ru-RU" sz="2400" dirty="0"/>
              <a:t>.</a:t>
            </a:r>
          </a:p>
          <a:p>
            <a:endParaRPr lang="uk-UA" dirty="0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179512" y="1196753"/>
            <a:ext cx="8208912" cy="2089371"/>
          </a:xfrm>
        </p:spPr>
        <p:txBody>
          <a:bodyPr>
            <a:normAutofit fontScale="92500" lnSpcReduction="10000"/>
          </a:bodyPr>
          <a:lstStyle/>
          <a:p>
            <a:pPr marL="585216" lvl="1" indent="0">
              <a:buNone/>
            </a:pPr>
            <a:r>
              <a:rPr lang="uk-UA" dirty="0" smtClean="0"/>
              <a:t> 	Штучні </a:t>
            </a:r>
            <a:r>
              <a:rPr lang="uk-UA" dirty="0"/>
              <a:t>нейронні мережі (ШНМ) — математичні моделі, а також їхня програмна та апаратна реалізація, побудовані за принципом функціонування біологічних нейронних мереж — </a:t>
            </a:r>
            <a:r>
              <a:rPr lang="uk-UA" dirty="0" err="1"/>
              <a:t>мереж</a:t>
            </a:r>
            <a:r>
              <a:rPr lang="uk-UA" dirty="0"/>
              <a:t> нервових клітин живого організму. Системи, архітектура і принцип дії базується на аналогії з мозком живих істот. </a:t>
            </a:r>
            <a:r>
              <a:rPr lang="uk-UA" dirty="0" smtClean="0"/>
              <a:t>Ключовий елемент - штучний нейрон</a:t>
            </a: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2429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43890" cy="1162050"/>
          </a:xfrm>
        </p:spPr>
        <p:txBody>
          <a:bodyPr>
            <a:normAutofit/>
          </a:bodyPr>
          <a:lstStyle/>
          <a:p>
            <a:r>
              <a:rPr lang="uk-UA" dirty="0" smtClean="0"/>
              <a:t>Схематичне представлення штучної </a:t>
            </a:r>
            <a:r>
              <a:rPr lang="uk-UA" dirty="0" err="1" smtClean="0"/>
              <a:t>нейромережі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5" name="Місце для вмісту 4" descr="E:\Рабочий стол\ШНМ\image1376.gif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34" y="1643050"/>
            <a:ext cx="8143932" cy="37862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563662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Інтелектуальні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, </a:t>
            </a:r>
            <a:r>
              <a:rPr lang="ru-RU" dirty="0" err="1"/>
              <a:t>засновані</a:t>
            </a:r>
            <a:r>
              <a:rPr lang="ru-RU" dirty="0"/>
              <a:t> на </a:t>
            </a:r>
            <a:r>
              <a:rPr lang="ru-RU" dirty="0" err="1"/>
              <a:t>знаннях</a:t>
            </a:r>
            <a:endParaRPr lang="uk-UA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>
          <a:xfrm>
            <a:off x="467545" y="836712"/>
            <a:ext cx="8219256" cy="6264696"/>
          </a:xfrm>
        </p:spPr>
        <p:txBody>
          <a:bodyPr>
            <a:normAutofit/>
          </a:bodyPr>
          <a:lstStyle/>
          <a:p>
            <a:r>
              <a:rPr lang="uk-UA" dirty="0" smtClean="0"/>
              <a:t>	При </a:t>
            </a:r>
            <a:r>
              <a:rPr lang="uk-UA" dirty="0"/>
              <a:t>опрацюванні на комп’ютері дані трансформуються і послідовно проходять такі етапи:</a:t>
            </a:r>
          </a:p>
          <a:p>
            <a:r>
              <a:rPr lang="uk-UA" dirty="0"/>
              <a:t>1.	Дані, які існують як результат вимірів і спостережень.</a:t>
            </a:r>
          </a:p>
          <a:p>
            <a:r>
              <a:rPr lang="uk-UA" dirty="0"/>
              <a:t>2.	Дані на матеріальних носіях інформації (таблицях, протоколах і т. д.)</a:t>
            </a:r>
          </a:p>
          <a:p>
            <a:r>
              <a:rPr lang="uk-UA" dirty="0"/>
              <a:t>3.	Структури даних у вигляді діаграм, графіків, функцій.</a:t>
            </a:r>
          </a:p>
          <a:p>
            <a:r>
              <a:rPr lang="uk-UA" dirty="0"/>
              <a:t>4.	Дані, які містяться в комп’ютері і записані мовою опису даних.</a:t>
            </a:r>
          </a:p>
          <a:p>
            <a:r>
              <a:rPr lang="uk-UA" dirty="0"/>
              <a:t>5.	Бази даних.</a:t>
            </a:r>
          </a:p>
          <a:p>
            <a:r>
              <a:rPr lang="uk-UA" dirty="0" smtClean="0"/>
              <a:t>	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8126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214282" y="142852"/>
            <a:ext cx="8643998" cy="6429420"/>
          </a:xfrm>
        </p:spPr>
        <p:txBody>
          <a:bodyPr>
            <a:normAutofit lnSpcReduction="10000"/>
          </a:bodyPr>
          <a:lstStyle/>
          <a:p>
            <a:r>
              <a:rPr lang="uk-UA" sz="3600" dirty="0" smtClean="0"/>
              <a:t>	При опрацювання для комп’ютера знання трансформуються аналогічно до даних:</a:t>
            </a:r>
          </a:p>
          <a:p>
            <a:r>
              <a:rPr lang="uk-UA" sz="3600" dirty="0" smtClean="0"/>
              <a:t>1.	Знання, які існують в пам’яті людини як результат навчання, виховання, мислення.</a:t>
            </a:r>
          </a:p>
          <a:p>
            <a:r>
              <a:rPr lang="uk-UA" sz="3600" dirty="0" smtClean="0"/>
              <a:t>2.	Знання, поміщені на матеріальні носії (підручники, інструкції і т. д.)</a:t>
            </a:r>
          </a:p>
          <a:p>
            <a:r>
              <a:rPr lang="uk-UA" sz="3600" dirty="0" smtClean="0"/>
              <a:t>3.	Знання, описані мовами представлення знань.</a:t>
            </a:r>
          </a:p>
          <a:p>
            <a:r>
              <a:rPr lang="uk-UA" sz="3600" dirty="0" smtClean="0"/>
              <a:t>4.	Бази знань.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476672"/>
          </a:xfrm>
        </p:spPr>
        <p:txBody>
          <a:bodyPr>
            <a:normAutofit/>
          </a:bodyPr>
          <a:lstStyle/>
          <a:p>
            <a:r>
              <a:rPr lang="ru-RU" dirty="0" err="1"/>
              <a:t>Етапи</a:t>
            </a:r>
            <a:r>
              <a:rPr lang="ru-RU" dirty="0"/>
              <a:t> і </a:t>
            </a:r>
            <a:r>
              <a:rPr lang="ru-RU" dirty="0" err="1"/>
              <a:t>технології</a:t>
            </a:r>
            <a:r>
              <a:rPr lang="ru-RU" dirty="0"/>
              <a:t> </a:t>
            </a:r>
            <a:r>
              <a:rPr lang="ru-RU" dirty="0" err="1"/>
              <a:t>розробки</a:t>
            </a:r>
            <a:r>
              <a:rPr lang="ru-RU" dirty="0"/>
              <a:t> </a:t>
            </a:r>
            <a:r>
              <a:rPr lang="ru-RU" dirty="0" err="1"/>
              <a:t>експертної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79512" y="571481"/>
            <a:ext cx="8784976" cy="6286520"/>
          </a:xfrm>
        </p:spPr>
        <p:txBody>
          <a:bodyPr>
            <a:normAutofit/>
          </a:bodyPr>
          <a:lstStyle/>
          <a:p>
            <a:pPr algn="l"/>
            <a:r>
              <a:rPr lang="uk-UA" dirty="0" smtClean="0"/>
              <a:t>  </a:t>
            </a:r>
            <a:r>
              <a:rPr lang="uk-UA" sz="1800" dirty="0" smtClean="0"/>
              <a:t>	</a:t>
            </a:r>
            <a:r>
              <a:rPr lang="vi-VN" sz="2800" dirty="0" smtClean="0"/>
              <a:t>Експе́ртна </a:t>
            </a:r>
            <a:r>
              <a:rPr lang="vi-VN" sz="2800" dirty="0"/>
              <a:t>систе́ма — це </a:t>
            </a:r>
            <a:r>
              <a:rPr lang="vi-VN" sz="2800" dirty="0" smtClean="0"/>
              <a:t>інтелектуальна </a:t>
            </a:r>
            <a:r>
              <a:rPr lang="vi-VN" sz="2800" dirty="0"/>
              <a:t>комп’ютерна програма, що містить знання та аналітичні здібності одного або кількох експертів щодо деякої галузі застосування і здатна робити логічні висновки на основі цих знань, тим самим забезпечуючи вирішення специфічних завдань (консультування, навчання, діагностика, тестування, проектування тощо) без присутності експерта (спеціаліста в конкретній проблемній галузі). </a:t>
            </a:r>
            <a:endParaRPr lang="uk-UA" sz="2800" dirty="0" smtClean="0"/>
          </a:p>
          <a:p>
            <a:pPr algn="l"/>
            <a:r>
              <a:rPr lang="ru-RU" sz="2400" dirty="0" smtClean="0"/>
              <a:t> 		 		</a:t>
            </a:r>
            <a:endParaRPr lang="uk-UA" sz="2400" dirty="0"/>
          </a:p>
        </p:txBody>
      </p:sp>
      <p:pic>
        <p:nvPicPr>
          <p:cNvPr id="5" name="Рисунок 4" descr="C:\Users\Igor\Desktop\ШНМ\imagesDMA1YEFZ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4500570"/>
            <a:ext cx="6072229" cy="23574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521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152741506"/>
              </p:ext>
            </p:extLst>
          </p:nvPr>
        </p:nvGraphicFramePr>
        <p:xfrm>
          <a:off x="251520" y="116632"/>
          <a:ext cx="8712968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540</TotalTime>
  <Words>928</Words>
  <Application>Microsoft Office PowerPoint</Application>
  <PresentationFormat>Экран (4:3)</PresentationFormat>
  <Paragraphs>152</Paragraphs>
  <Slides>32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1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Апекс</vt:lpstr>
      <vt:lpstr>Штучний інтелект та евристичний алгоритм А*</vt:lpstr>
      <vt:lpstr>Штучний інтелект</vt:lpstr>
      <vt:lpstr>Презентация PowerPoint</vt:lpstr>
      <vt:lpstr>Нейронні мережеві технології </vt:lpstr>
      <vt:lpstr>Схематичне представлення штучної нейромережі </vt:lpstr>
      <vt:lpstr>Інтелектуальні системи, засновані на знаннях</vt:lpstr>
      <vt:lpstr>Презентация PowerPoint</vt:lpstr>
      <vt:lpstr>Етапи і технології розробки експертної системи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Евристика. Евристичні моделі, методи та алгоритми</vt:lpstr>
      <vt:lpstr>Презентация PowerPoint</vt:lpstr>
      <vt:lpstr>Презентация PowerPoint</vt:lpstr>
      <vt:lpstr>Загальний вигляд програми із застосуванням евристичних алгоритмів</vt:lpstr>
      <vt:lpstr>Презентация PowerPoint</vt:lpstr>
      <vt:lpstr>Алгоритм пошуку «А star»</vt:lpstr>
      <vt:lpstr>Презентация PowerPoint</vt:lpstr>
      <vt:lpstr>Презентация PowerPoint</vt:lpstr>
      <vt:lpstr>Приклад застосування програми із застосуванням алгоритму А*</vt:lpstr>
      <vt:lpstr>Презентация PowerPoint</vt:lpstr>
      <vt:lpstr>Принцип роботи алгоритму пошуку шляху А* </vt:lpstr>
      <vt:lpstr>Презентация PowerPoint</vt:lpstr>
      <vt:lpstr>Застосування алгоритму А*</vt:lpstr>
      <vt:lpstr>Презентация PowerPoint</vt:lpstr>
      <vt:lpstr>Обчислення функцій f(x), g(x), h(x) на кожному з кроків алгоритму</vt:lpstr>
      <vt:lpstr>Презентация PowerPoint</vt:lpstr>
      <vt:lpstr>Також вищезгадані задачі відрізняються правилами порождення дочірніх вершин, алгоритмом розрахунку відстані від початкової вершини і евристичною оцінкою відстані до термінальної вершини.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Штучний інтелект та евристичний алгоритм А*</dc:title>
  <dc:creator>Igor</dc:creator>
  <cp:lastModifiedBy>user</cp:lastModifiedBy>
  <cp:revision>28</cp:revision>
  <dcterms:created xsi:type="dcterms:W3CDTF">2014-03-18T18:44:29Z</dcterms:created>
  <dcterms:modified xsi:type="dcterms:W3CDTF">2014-07-20T19:52:26Z</dcterms:modified>
</cp:coreProperties>
</file>