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7" r:id="rId6"/>
    <p:sldId id="268" r:id="rId7"/>
    <p:sldId id="269" r:id="rId8"/>
    <p:sldId id="270" r:id="rId9"/>
    <p:sldId id="266" r:id="rId10"/>
    <p:sldId id="272" r:id="rId11"/>
    <p:sldId id="265" r:id="rId12"/>
    <p:sldId id="271" r:id="rId13"/>
    <p:sldId id="275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5545"/>
    <a:srgbClr val="7CAA76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22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3416E-45E9-4761-A46C-48834B7EA91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AA36F0-158F-4933-AF60-D05BEC3ECDC2}">
      <dgm:prSet custT="1"/>
      <dgm:spPr>
        <a:solidFill>
          <a:srgbClr val="7CAA76"/>
        </a:solidFill>
      </dgm:spPr>
      <dgm:t>
        <a:bodyPr/>
        <a:lstStyle/>
        <a:p>
          <a:pPr rtl="0"/>
          <a:r>
            <a:rPr lang="uk-UA" sz="3200" dirty="0" smtClean="0"/>
            <a:t>Обов’язкові елементи</a:t>
          </a:r>
          <a:endParaRPr lang="ru-RU" sz="3200" dirty="0"/>
        </a:p>
      </dgm:t>
    </dgm:pt>
    <dgm:pt modelId="{97E7C10B-7321-41BF-A661-FB7AE4200786}" type="parTrans" cxnId="{46034E39-7257-48C7-877B-BA9D6B73CD2F}">
      <dgm:prSet/>
      <dgm:spPr/>
      <dgm:t>
        <a:bodyPr/>
        <a:lstStyle/>
        <a:p>
          <a:endParaRPr lang="ru-RU"/>
        </a:p>
      </dgm:t>
    </dgm:pt>
    <dgm:pt modelId="{94F63471-BB28-4145-A7B4-A4DB63049CEF}" type="sibTrans" cxnId="{46034E39-7257-48C7-877B-BA9D6B73CD2F}">
      <dgm:prSet/>
      <dgm:spPr/>
      <dgm:t>
        <a:bodyPr/>
        <a:lstStyle/>
        <a:p>
          <a:endParaRPr lang="ru-RU"/>
        </a:p>
      </dgm:t>
    </dgm:pt>
    <dgm:pt modelId="{926A1667-F2D0-48E2-A7C5-A7EAFD8FAF66}" type="pres">
      <dgm:prSet presAssocID="{D713416E-45E9-4761-A46C-48834B7EA91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C6B30D3-7DCC-449F-9B87-FAB937F5BC31}" type="pres">
      <dgm:prSet presAssocID="{7BAA36F0-158F-4933-AF60-D05BEC3ECDC2}" presName="circle1" presStyleLbl="node1" presStyleIdx="0" presStyleCnt="1" custFlipHor="1" custScaleX="325550"/>
      <dgm:spPr>
        <a:ln>
          <a:solidFill>
            <a:srgbClr val="6B5545"/>
          </a:solidFill>
        </a:ln>
      </dgm:spPr>
    </dgm:pt>
    <dgm:pt modelId="{9F6295C6-D6B0-4A0E-8093-CC65FE9D2BAE}" type="pres">
      <dgm:prSet presAssocID="{7BAA36F0-158F-4933-AF60-D05BEC3ECDC2}" presName="space" presStyleCnt="0"/>
      <dgm:spPr/>
    </dgm:pt>
    <dgm:pt modelId="{99F864DE-A877-4D88-81C8-9B1F21BEAD7F}" type="pres">
      <dgm:prSet presAssocID="{7BAA36F0-158F-4933-AF60-D05BEC3ECDC2}" presName="rect1" presStyleLbl="alignAcc1" presStyleIdx="0" presStyleCnt="1" custScaleX="100000" custScaleY="100000" custLinFactNeighborX="-1632" custLinFactNeighborY="-13692"/>
      <dgm:spPr/>
    </dgm:pt>
    <dgm:pt modelId="{4DEAD10F-C1B3-45C2-8BD3-2BDEFB4A2E98}" type="pres">
      <dgm:prSet presAssocID="{7BAA36F0-158F-4933-AF60-D05BEC3ECDC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E81FD80-60F1-45DC-9A16-5E8759614D92}" type="presOf" srcId="{7BAA36F0-158F-4933-AF60-D05BEC3ECDC2}" destId="{99F864DE-A877-4D88-81C8-9B1F21BEAD7F}" srcOrd="0" destOrd="0" presId="urn:microsoft.com/office/officeart/2005/8/layout/target3"/>
    <dgm:cxn modelId="{C4647211-BE99-439B-A8FC-5E00CC6EBAE0}" type="presOf" srcId="{7BAA36F0-158F-4933-AF60-D05BEC3ECDC2}" destId="{4DEAD10F-C1B3-45C2-8BD3-2BDEFB4A2E98}" srcOrd="1" destOrd="0" presId="urn:microsoft.com/office/officeart/2005/8/layout/target3"/>
    <dgm:cxn modelId="{46034E39-7257-48C7-877B-BA9D6B73CD2F}" srcId="{D713416E-45E9-4761-A46C-48834B7EA914}" destId="{7BAA36F0-158F-4933-AF60-D05BEC3ECDC2}" srcOrd="0" destOrd="0" parTransId="{97E7C10B-7321-41BF-A661-FB7AE4200786}" sibTransId="{94F63471-BB28-4145-A7B4-A4DB63049CEF}"/>
    <dgm:cxn modelId="{38DD491C-6928-49EC-B64D-1BBCAAA2FD10}" type="presOf" srcId="{D713416E-45E9-4761-A46C-48834B7EA914}" destId="{926A1667-F2D0-48E2-A7C5-A7EAFD8FAF66}" srcOrd="0" destOrd="0" presId="urn:microsoft.com/office/officeart/2005/8/layout/target3"/>
    <dgm:cxn modelId="{B1FAD94E-EA53-4A7D-9DD0-BFA4793166AC}" type="presParOf" srcId="{926A1667-F2D0-48E2-A7C5-A7EAFD8FAF66}" destId="{6C6B30D3-7DCC-449F-9B87-FAB937F5BC31}" srcOrd="0" destOrd="0" presId="urn:microsoft.com/office/officeart/2005/8/layout/target3"/>
    <dgm:cxn modelId="{0237249B-E704-4B41-A78E-13F600C88E63}" type="presParOf" srcId="{926A1667-F2D0-48E2-A7C5-A7EAFD8FAF66}" destId="{9F6295C6-D6B0-4A0E-8093-CC65FE9D2BAE}" srcOrd="1" destOrd="0" presId="urn:microsoft.com/office/officeart/2005/8/layout/target3"/>
    <dgm:cxn modelId="{E6D1C30B-FBDE-4FEE-9156-8CBA830A1D2C}" type="presParOf" srcId="{926A1667-F2D0-48E2-A7C5-A7EAFD8FAF66}" destId="{99F864DE-A877-4D88-81C8-9B1F21BEAD7F}" srcOrd="2" destOrd="0" presId="urn:microsoft.com/office/officeart/2005/8/layout/target3"/>
    <dgm:cxn modelId="{FE6F9477-5F99-4024-A9D4-C12AD91D74C3}" type="presParOf" srcId="{926A1667-F2D0-48E2-A7C5-A7EAFD8FAF66}" destId="{4DEAD10F-C1B3-45C2-8BD3-2BDEFB4A2E9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B30D3-7DCC-449F-9B87-FAB937F5BC31}">
      <dsp:nvSpPr>
        <dsp:cNvPr id="0" name=""/>
        <dsp:cNvSpPr/>
      </dsp:nvSpPr>
      <dsp:spPr>
        <a:xfrm flipH="1">
          <a:off x="-471212" y="0"/>
          <a:ext cx="2720520" cy="83566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6B55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864DE-A877-4D88-81C8-9B1F21BEAD7F}">
      <dsp:nvSpPr>
        <dsp:cNvPr id="0" name=""/>
        <dsp:cNvSpPr/>
      </dsp:nvSpPr>
      <dsp:spPr>
        <a:xfrm>
          <a:off x="820805" y="0"/>
          <a:ext cx="4181461" cy="835669"/>
        </a:xfrm>
        <a:prstGeom prst="rect">
          <a:avLst/>
        </a:prstGeom>
        <a:solidFill>
          <a:srgbClr val="7CAA76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Обов’язкові елементи</a:t>
          </a:r>
          <a:endParaRPr lang="ru-RU" sz="3200" kern="1200" dirty="0"/>
        </a:p>
      </dsp:txBody>
      <dsp:txXfrm>
        <a:off x="820805" y="0"/>
        <a:ext cx="4181461" cy="83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ECF74-7967-46D7-89A5-F8C541AE333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50ED-EED1-413D-97D4-5047A0DD2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950ED-EED1-413D-97D4-5047A0DD21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4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1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7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2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9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5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3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0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4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7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4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5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chemeClr val="accent3">
                <a:lumMod val="40000"/>
                <a:lumOff val="60000"/>
              </a:schemeClr>
            </a:gs>
            <a:gs pos="28000">
              <a:srgbClr val="8171C4"/>
            </a:gs>
            <a:gs pos="52000">
              <a:schemeClr val="accent3">
                <a:lumMod val="60000"/>
                <a:alpha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940B38-8679-4CF6-94A9-3E4703478D4F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FC0216-A16F-4091-9E70-011789F77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7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9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" y="4343401"/>
            <a:ext cx="8270937" cy="2362200"/>
          </a:xfrm>
          <a:solidFill>
            <a:schemeClr val="bg1">
              <a:alpha val="19000"/>
            </a:schemeClr>
          </a:solidFill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Японський</a:t>
            </a:r>
            <a:r>
              <a:rPr lang="uk-UA" sz="7200" dirty="0" smtClean="0">
                <a:solidFill>
                  <a:schemeClr val="tx1"/>
                </a:solidFill>
              </a:rPr>
              <a:t> </a:t>
            </a:r>
            <a:r>
              <a:rPr lang="uk-UA" sz="7200" b="1" dirty="0" smtClean="0">
                <a:solidFill>
                  <a:schemeClr val="tx1"/>
                </a:solidFill>
              </a:rPr>
              <a:t>ландшафтний</a:t>
            </a:r>
            <a:r>
              <a:rPr lang="uk-UA" sz="7200" dirty="0" smtClean="0">
                <a:solidFill>
                  <a:schemeClr val="tx1"/>
                </a:solidFill>
              </a:rPr>
              <a:t> </a:t>
            </a:r>
            <a:r>
              <a:rPr lang="uk-UA" sz="7200" b="1" dirty="0" smtClean="0">
                <a:solidFill>
                  <a:schemeClr val="tx1"/>
                </a:solidFill>
              </a:rPr>
              <a:t>сад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" y="320040"/>
            <a:ext cx="10657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Особливою красою </a:t>
            </a:r>
            <a:r>
              <a:rPr lang="ru-RU" sz="2800" dirty="0" err="1"/>
              <a:t>відзначається</a:t>
            </a:r>
            <a:r>
              <a:rPr lang="ru-RU" sz="2800" dirty="0"/>
              <a:t> </a:t>
            </a:r>
            <a:r>
              <a:rPr lang="ru-RU" sz="2800" b="1" dirty="0"/>
              <a:t>сад</a:t>
            </a:r>
            <a:r>
              <a:rPr lang="ru-RU" sz="2800" dirty="0"/>
              <a:t> </a:t>
            </a:r>
            <a:r>
              <a:rPr lang="ru-RU" sz="2800" b="1" dirty="0" err="1"/>
              <a:t>Синдзюку</a:t>
            </a:r>
            <a:r>
              <a:rPr lang="ru-RU" sz="2800" dirty="0"/>
              <a:t> </a:t>
            </a:r>
            <a:r>
              <a:rPr lang="ru-RU" sz="2800" b="1" dirty="0" err="1"/>
              <a:t>Гоен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цвітіння</a:t>
            </a:r>
            <a:r>
              <a:rPr lang="ru-RU" sz="2800" dirty="0"/>
              <a:t> </a:t>
            </a:r>
            <a:r>
              <a:rPr lang="ru-RU" sz="2800" dirty="0" err="1"/>
              <a:t>сакури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73" y="1679614"/>
            <a:ext cx="5263833" cy="39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499358"/>
            <a:ext cx="5121911" cy="384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83727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428" y="42627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У садах </a:t>
            </a:r>
            <a:r>
              <a:rPr lang="ru-RU" sz="2800" b="1" dirty="0" err="1"/>
              <a:t>вілли</a:t>
            </a:r>
            <a:r>
              <a:rPr lang="ru-RU" sz="2800" dirty="0"/>
              <a:t> </a:t>
            </a:r>
            <a:r>
              <a:rPr lang="ru-RU" sz="2800" b="1" dirty="0" err="1"/>
              <a:t>Катсура</a:t>
            </a:r>
            <a:r>
              <a:rPr lang="ru-RU" sz="2800" dirty="0"/>
              <a:t> </a:t>
            </a:r>
            <a:r>
              <a:rPr lang="ru-RU" sz="2800" dirty="0" err="1"/>
              <a:t>довкола</a:t>
            </a:r>
            <a:r>
              <a:rPr lang="ru-RU" sz="2800" dirty="0"/>
              <a:t> великого ставка </a:t>
            </a:r>
            <a:r>
              <a:rPr lang="ru-RU" sz="2800" dirty="0" err="1"/>
              <a:t>відтворені</a:t>
            </a:r>
            <a:r>
              <a:rPr lang="ru-RU" sz="2800" dirty="0"/>
              <a:t> гори, моря, </a:t>
            </a:r>
            <a:r>
              <a:rPr lang="ru-RU" sz="2800" dirty="0" err="1"/>
              <a:t>рисові</a:t>
            </a:r>
            <a:r>
              <a:rPr lang="ru-RU" sz="2800" dirty="0"/>
              <a:t> </a:t>
            </a:r>
            <a:r>
              <a:rPr lang="ru-RU" sz="2800" dirty="0" err="1"/>
              <a:t>плантації</a:t>
            </a:r>
            <a:r>
              <a:rPr lang="ru-RU" sz="2800" dirty="0"/>
              <a:t>. </a:t>
            </a:r>
            <a:r>
              <a:rPr lang="ru-RU" sz="2800" dirty="0" err="1"/>
              <a:t>Особливість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парку </a:t>
            </a:r>
            <a:r>
              <a:rPr lang="ru-RU" sz="2800" dirty="0" err="1"/>
              <a:t>становлять</a:t>
            </a:r>
            <a:r>
              <a:rPr lang="ru-RU" sz="2800" dirty="0"/>
              <a:t> </a:t>
            </a:r>
            <a:r>
              <a:rPr lang="ru-RU" sz="2800" dirty="0" err="1"/>
              <a:t>живі</a:t>
            </a:r>
            <a:r>
              <a:rPr lang="ru-RU" sz="2800" dirty="0"/>
              <a:t> </a:t>
            </a:r>
            <a:r>
              <a:rPr lang="ru-RU" sz="2800" dirty="0" err="1"/>
              <a:t>бамбукові</a:t>
            </a:r>
            <a:r>
              <a:rPr lang="ru-RU" sz="2800" dirty="0"/>
              <a:t> </a:t>
            </a:r>
            <a:r>
              <a:rPr lang="ru-RU" sz="2800" dirty="0" err="1"/>
              <a:t>огорожі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6" y="224135"/>
            <a:ext cx="5664038" cy="373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28" y="1579628"/>
            <a:ext cx="5583010" cy="369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54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720" y="160496"/>
            <a:ext cx="9494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Сад</a:t>
            </a:r>
            <a:r>
              <a:rPr lang="ru-RU" sz="2800" dirty="0"/>
              <a:t> </a:t>
            </a:r>
            <a:r>
              <a:rPr lang="ru-RU" sz="2800" b="1" dirty="0" err="1"/>
              <a:t>Коракуен</a:t>
            </a:r>
            <a:r>
              <a:rPr lang="ru-RU" sz="2800" dirty="0"/>
              <a:t> </a:t>
            </a:r>
            <a:r>
              <a:rPr lang="ru-RU" sz="2800" dirty="0" err="1"/>
              <a:t>витриманий</a:t>
            </a:r>
            <a:r>
              <a:rPr lang="ru-RU" sz="2800" dirty="0"/>
              <a:t> у </a:t>
            </a:r>
            <a:r>
              <a:rPr lang="ru-RU" sz="2800" dirty="0" err="1"/>
              <a:t>стилі</a:t>
            </a:r>
            <a:r>
              <a:rPr lang="ru-RU" sz="2800" dirty="0"/>
              <a:t> «</a:t>
            </a:r>
            <a:r>
              <a:rPr lang="ru-RU" sz="2800" dirty="0" err="1"/>
              <a:t>рухливого</a:t>
            </a:r>
            <a:r>
              <a:rPr lang="ru-RU" sz="2800" dirty="0"/>
              <a:t> ландшафту», де </a:t>
            </a:r>
            <a:r>
              <a:rPr lang="ru-RU" sz="2800" dirty="0" err="1"/>
              <a:t>кожний</a:t>
            </a:r>
            <a:r>
              <a:rPr lang="ru-RU" sz="2800" dirty="0"/>
              <a:t> поворот </a:t>
            </a:r>
            <a:r>
              <a:rPr lang="ru-RU" sz="2800" dirty="0" err="1"/>
              <a:t>відкриває</a:t>
            </a:r>
            <a:r>
              <a:rPr lang="ru-RU" sz="2800" dirty="0"/>
              <a:t> для </a:t>
            </a:r>
            <a:r>
              <a:rPr lang="ru-RU" sz="2800" dirty="0" err="1"/>
              <a:t>відвідувачів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кут </a:t>
            </a:r>
            <a:r>
              <a:rPr lang="ru-RU" sz="2800" dirty="0" err="1"/>
              <a:t>зору</a:t>
            </a:r>
            <a:r>
              <a:rPr lang="ru-RU" sz="2800" dirty="0"/>
              <a:t> на ставок, </a:t>
            </a:r>
            <a:r>
              <a:rPr lang="ru-RU" sz="2800" dirty="0" err="1"/>
              <a:t>струмок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пагорб</a:t>
            </a:r>
            <a:r>
              <a:rPr lang="ru-RU" sz="2800" dirty="0"/>
              <a:t>. У </a:t>
            </a:r>
            <a:r>
              <a:rPr lang="ru-RU" sz="2800" dirty="0" err="1"/>
              <a:t>Коракуені</a:t>
            </a:r>
            <a:r>
              <a:rPr lang="ru-RU" sz="2800" dirty="0"/>
              <a:t> </a:t>
            </a:r>
            <a:r>
              <a:rPr lang="ru-RU" sz="2800" dirty="0" err="1"/>
              <a:t>вперше</a:t>
            </a:r>
            <a:r>
              <a:rPr lang="ru-RU" sz="2800" dirty="0"/>
              <a:t> </a:t>
            </a:r>
            <a:r>
              <a:rPr lang="ru-RU" sz="2800" dirty="0" err="1"/>
              <a:t>використані</a:t>
            </a:r>
            <a:r>
              <a:rPr lang="ru-RU" sz="2800" dirty="0"/>
              <a:t> </a:t>
            </a:r>
            <a:r>
              <a:rPr lang="ru-RU" sz="2800" dirty="0" err="1"/>
              <a:t>газони</a:t>
            </a:r>
            <a:r>
              <a:rPr lang="ru-RU" sz="2800" dirty="0"/>
              <a:t>, не </a:t>
            </a:r>
            <a:r>
              <a:rPr lang="ru-RU" sz="2800" dirty="0" err="1"/>
              <a:t>характерні</a:t>
            </a:r>
            <a:r>
              <a:rPr lang="ru-RU" sz="2800" dirty="0"/>
              <a:t> для </a:t>
            </a:r>
            <a:r>
              <a:rPr lang="ru-RU" sz="2800" dirty="0" err="1"/>
              <a:t>японських</a:t>
            </a:r>
            <a:r>
              <a:rPr lang="ru-RU" sz="2800" dirty="0"/>
              <a:t> </a:t>
            </a:r>
            <a:r>
              <a:rPr lang="ru-RU" sz="2800" dirty="0" err="1"/>
              <a:t>садів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212705"/>
            <a:ext cx="2926080" cy="2194560"/>
          </a:xfrm>
          <a:prstGeom prst="ellipse">
            <a:avLst/>
          </a:prstGeom>
          <a:ln>
            <a:noFill/>
          </a:ln>
          <a:effectLst>
            <a:outerShdw blurRad="952500" dir="6300000" sx="121000" sy="121000" algn="ctr" rotWithShape="0">
              <a:srgbClr val="000000">
                <a:alpha val="43137"/>
              </a:srgbClr>
            </a:outerShd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942272"/>
            <a:ext cx="5513070" cy="367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50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95" y="3099333"/>
            <a:ext cx="5498970" cy="308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286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06307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1" y="484256"/>
            <a:ext cx="11292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У </a:t>
            </a:r>
            <a:r>
              <a:rPr lang="uk-UA" sz="2800" b="1" dirty="0"/>
              <a:t>саду</a:t>
            </a:r>
            <a:r>
              <a:rPr lang="uk-UA" sz="2800" dirty="0"/>
              <a:t> </a:t>
            </a:r>
            <a:r>
              <a:rPr lang="uk-UA" sz="2800" b="1" dirty="0" err="1"/>
              <a:t>Мімурото</a:t>
            </a:r>
            <a:r>
              <a:rPr lang="uk-UA" sz="2800" dirty="0"/>
              <a:t> є невеликий буддійський храм, висаджені десять тисяч кущів гортензій, двадцять тисяч азалій і тисяча кущів </a:t>
            </a:r>
            <a:r>
              <a:rPr lang="uk-UA" sz="2800" dirty="0" smtClean="0"/>
              <a:t>рододендрону.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65880"/>
            <a:ext cx="5549450" cy="3684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1270000" dist="228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2339160"/>
            <a:ext cx="5589036" cy="3711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0" dir="1902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2270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6359" y="2727960"/>
            <a:ext cx="62792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u="sng" dirty="0" smtClean="0"/>
              <a:t>Дякую за увагу!</a:t>
            </a:r>
            <a:endParaRPr lang="ru-RU" sz="6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477813" y="6488668"/>
            <a:ext cx="171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І.Ігнатова</a:t>
            </a:r>
            <a:r>
              <a:rPr lang="uk-UA" dirty="0" smtClean="0"/>
              <a:t> 11-С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327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50" y="3704315"/>
            <a:ext cx="48131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err="1" smtClean="0"/>
              <a:t>Японський</a:t>
            </a:r>
            <a:r>
              <a:rPr lang="ru-RU" sz="2800" u="sng" dirty="0" smtClean="0"/>
              <a:t> сад </a:t>
            </a:r>
            <a:r>
              <a:rPr lang="ru-RU" sz="2800" dirty="0" smtClean="0"/>
              <a:t>- </a:t>
            </a:r>
            <a:r>
              <a:rPr lang="ru-RU" sz="2800" dirty="0" err="1"/>
              <a:t>різновид</a:t>
            </a:r>
            <a:r>
              <a:rPr lang="ru-RU" sz="2800" dirty="0"/>
              <a:t> саду ( приватного парку</a:t>
            </a:r>
            <a:r>
              <a:rPr lang="ru-RU" sz="2800" dirty="0" smtClean="0"/>
              <a:t>), </a:t>
            </a:r>
            <a:r>
              <a:rPr lang="ru-RU" sz="2800" dirty="0" err="1"/>
              <a:t>принципи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розроблені</a:t>
            </a:r>
            <a:r>
              <a:rPr lang="ru-RU" sz="2800" dirty="0"/>
              <a:t> в </a:t>
            </a:r>
            <a:r>
              <a:rPr lang="ru-RU" sz="2800" dirty="0" err="1"/>
              <a:t>Японії</a:t>
            </a:r>
            <a:r>
              <a:rPr lang="ru-RU" sz="2800" dirty="0"/>
              <a:t> в VIII - XVIII </a:t>
            </a:r>
            <a:r>
              <a:rPr lang="ru-RU" sz="2800" dirty="0" err="1"/>
              <a:t>століттях</a:t>
            </a:r>
            <a:r>
              <a:rPr lang="ru-RU" sz="2800" dirty="0"/>
              <a:t>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7" y="1131011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65" y="596881"/>
            <a:ext cx="2208701" cy="165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5346"/>
            <a:ext cx="5812233" cy="407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05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188" y="191069"/>
            <a:ext cx="11741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Призначення японського ландшафтного саду полягає у створенні маленької моделі пейзажу. Перші два типи таких садів – </a:t>
            </a:r>
            <a:r>
              <a:rPr lang="uk-UA" sz="2800" i="1" u="sng" dirty="0" smtClean="0"/>
              <a:t>райські</a:t>
            </a:r>
            <a:r>
              <a:rPr lang="uk-UA" sz="2800" dirty="0" smtClean="0"/>
              <a:t> та </a:t>
            </a:r>
            <a:r>
              <a:rPr lang="uk-UA" sz="2800" i="1" u="sng" dirty="0" smtClean="0"/>
              <a:t>сухі</a:t>
            </a:r>
            <a:r>
              <a:rPr lang="uk-UA" sz="2800" i="1" dirty="0" smtClean="0"/>
              <a:t> – </a:t>
            </a:r>
            <a:r>
              <a:rPr lang="uk-UA" sz="2800" dirty="0" smtClean="0"/>
              <a:t>призначалися для глибоких роздумів відвідувача. Інші два різновиди -  </a:t>
            </a:r>
            <a:r>
              <a:rPr lang="uk-UA" sz="2800" i="1" u="sng" dirty="0" smtClean="0"/>
              <a:t>ландшафтні</a:t>
            </a:r>
            <a:r>
              <a:rPr lang="uk-UA" sz="2800" dirty="0" smtClean="0"/>
              <a:t> та </a:t>
            </a:r>
            <a:r>
              <a:rPr lang="uk-UA" sz="2800" i="1" u="sng" dirty="0" smtClean="0"/>
              <a:t>чайні</a:t>
            </a:r>
            <a:r>
              <a:rPr lang="uk-UA" sz="2800" dirty="0" smtClean="0"/>
              <a:t> сади – створюються для повільних прогулянок та споглядання природної краси.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2" y="3680701"/>
            <a:ext cx="259080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24" y="2611043"/>
            <a:ext cx="5184000" cy="38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61" y="3680701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760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5249560"/>
              </p:ext>
            </p:extLst>
          </p:nvPr>
        </p:nvGraphicFramePr>
        <p:xfrm>
          <a:off x="-307585" y="238587"/>
          <a:ext cx="4599296" cy="83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079" y="1455002"/>
            <a:ext cx="193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В</a:t>
            </a:r>
            <a:r>
              <a:rPr lang="uk-UA" sz="2800" dirty="0" smtClean="0"/>
              <a:t>одойми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1079" y="2112919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Острів на озері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1079" y="2834715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Мости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1079" y="3427360"/>
            <a:ext cx="776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Спеціально розміщене декоративне каміння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1079" y="4150984"/>
            <a:ext cx="500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Незвичайні світлові ефекти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079" y="5105440"/>
            <a:ext cx="7985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Переходи через струмки, викладені камінням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8" y="3611198"/>
            <a:ext cx="3679778" cy="2453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3" y="284698"/>
            <a:ext cx="3748836" cy="2811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060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64" y="387175"/>
            <a:ext cx="7626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Прикладом </a:t>
            </a:r>
            <a:r>
              <a:rPr lang="uk-UA" sz="2800" i="1" dirty="0" smtClean="0"/>
              <a:t>райського</a:t>
            </a:r>
            <a:r>
              <a:rPr lang="uk-UA" sz="2800" dirty="0" smtClean="0"/>
              <a:t> </a:t>
            </a:r>
            <a:r>
              <a:rPr lang="uk-UA" sz="2800" i="1" dirty="0" smtClean="0"/>
              <a:t>саду</a:t>
            </a:r>
            <a:r>
              <a:rPr lang="uk-UA" sz="2800" dirty="0" smtClean="0"/>
              <a:t> є </a:t>
            </a:r>
            <a:r>
              <a:rPr lang="uk-UA" sz="2800" b="1" dirty="0" smtClean="0"/>
              <a:t>парк</a:t>
            </a:r>
            <a:r>
              <a:rPr lang="uk-UA" sz="2800" dirty="0" smtClean="0"/>
              <a:t> </a:t>
            </a:r>
            <a:r>
              <a:rPr lang="uk-U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Моцудзі</a:t>
            </a:r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якому панує дух буддійського просвітлення. Невеликі острови та скелясті береги викладені камінням.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13" y="1991751"/>
            <a:ext cx="5935004" cy="445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4" y="2800644"/>
            <a:ext cx="5044049" cy="3783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9973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7" y="354842"/>
            <a:ext cx="5136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/>
              <a:t>Сухі</a:t>
            </a:r>
            <a:r>
              <a:rPr lang="ru-RU" sz="2800" dirty="0"/>
              <a:t> </a:t>
            </a:r>
            <a:r>
              <a:rPr lang="ru-RU" sz="2800" i="1" dirty="0"/>
              <a:t>сади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буддійських</a:t>
            </a:r>
            <a:r>
              <a:rPr lang="ru-RU" sz="2800" dirty="0"/>
              <a:t> </a:t>
            </a:r>
            <a:r>
              <a:rPr lang="ru-RU" sz="2800" dirty="0" err="1"/>
              <a:t>храмів</a:t>
            </a:r>
            <a:r>
              <a:rPr lang="ru-RU" sz="2800" dirty="0"/>
              <a:t> є </a:t>
            </a:r>
            <a:r>
              <a:rPr lang="ru-RU" sz="2800" dirty="0" err="1"/>
              <a:t>групами</a:t>
            </a:r>
            <a:r>
              <a:rPr lang="ru-RU" sz="2800" dirty="0"/>
              <a:t> </a:t>
            </a:r>
            <a:r>
              <a:rPr lang="ru-RU" sz="2800" dirty="0" err="1"/>
              <a:t>ретельно</a:t>
            </a:r>
            <a:r>
              <a:rPr lang="ru-RU" sz="2800" dirty="0"/>
              <a:t> </a:t>
            </a:r>
            <a:r>
              <a:rPr lang="ru-RU" sz="2800" dirty="0" err="1"/>
              <a:t>дібраних</a:t>
            </a:r>
            <a:r>
              <a:rPr lang="ru-RU" sz="2800" dirty="0"/>
              <a:t> </a:t>
            </a:r>
            <a:r>
              <a:rPr lang="ru-RU" sz="2800" dirty="0" err="1"/>
              <a:t>каменів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Вони </a:t>
            </a:r>
            <a:r>
              <a:rPr lang="ru-RU" sz="2800" dirty="0"/>
              <a:t>разом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гравієм</a:t>
            </a:r>
            <a:r>
              <a:rPr lang="ru-RU" sz="2800" dirty="0"/>
              <a:t> </a:t>
            </a:r>
            <a:r>
              <a:rPr lang="ru-RU" sz="2800" dirty="0" err="1"/>
              <a:t>створюють</a:t>
            </a:r>
            <a:r>
              <a:rPr lang="ru-RU" sz="2800" dirty="0"/>
              <a:t> </a:t>
            </a:r>
            <a:r>
              <a:rPr lang="ru-RU" sz="2800" dirty="0" err="1"/>
              <a:t>композицію</a:t>
            </a:r>
            <a:r>
              <a:rPr lang="ru-RU" sz="2800" dirty="0"/>
              <a:t> для </a:t>
            </a:r>
            <a:r>
              <a:rPr lang="ru-RU" sz="2800" dirty="0" err="1"/>
              <a:t>медитацій</a:t>
            </a:r>
            <a:r>
              <a:rPr lang="ru-RU" sz="2800" dirty="0"/>
              <a:t>. </a:t>
            </a:r>
            <a:r>
              <a:rPr lang="ru-RU" sz="2800" dirty="0" err="1"/>
              <a:t>Такий</a:t>
            </a:r>
            <a:r>
              <a:rPr lang="ru-RU" sz="2800" dirty="0"/>
              <a:t> сад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побачити</a:t>
            </a:r>
            <a:r>
              <a:rPr lang="ru-RU" sz="2800" dirty="0"/>
              <a:t> при </a:t>
            </a:r>
            <a:r>
              <a:rPr lang="ru-RU" sz="2800" b="1" dirty="0" err="1"/>
              <a:t>храмі</a:t>
            </a:r>
            <a:r>
              <a:rPr lang="ru-RU" sz="2800" dirty="0"/>
              <a:t> </a:t>
            </a:r>
            <a:r>
              <a:rPr lang="ru-RU" sz="2800" b="1" dirty="0" err="1"/>
              <a:t>Рьоандзі</a:t>
            </a:r>
            <a:r>
              <a:rPr lang="ru-RU" sz="2800" dirty="0"/>
              <a:t> у </a:t>
            </a:r>
            <a:r>
              <a:rPr lang="ru-RU" sz="2800" dirty="0" err="1"/>
              <a:t>Кіото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4435522"/>
            <a:ext cx="5558466" cy="199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97" y="1403533"/>
            <a:ext cx="4963117" cy="3722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763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520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136" y="4376930"/>
            <a:ext cx="115687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</a:t>
            </a:r>
            <a:r>
              <a:rPr lang="ru-RU" sz="2800" i="1" dirty="0" err="1"/>
              <a:t>чайних</a:t>
            </a:r>
            <a:r>
              <a:rPr lang="ru-RU" sz="2800" dirty="0"/>
              <a:t> </a:t>
            </a:r>
            <a:r>
              <a:rPr lang="ru-RU" sz="2800" i="1" dirty="0"/>
              <a:t>садах</a:t>
            </a:r>
            <a:r>
              <a:rPr lang="ru-RU" sz="2800" dirty="0"/>
              <a:t> до чайного </a:t>
            </a:r>
            <a:r>
              <a:rPr lang="ru-RU" sz="2800" dirty="0" err="1"/>
              <a:t>будиночку</a:t>
            </a:r>
            <a:r>
              <a:rPr lang="ru-RU" sz="2800" dirty="0"/>
              <a:t> </a:t>
            </a:r>
            <a:r>
              <a:rPr lang="ru-RU" sz="2800" dirty="0" err="1"/>
              <a:t>веде</a:t>
            </a:r>
            <a:r>
              <a:rPr lang="ru-RU" sz="2800" dirty="0"/>
              <a:t> </a:t>
            </a:r>
            <a:r>
              <a:rPr lang="ru-RU" sz="2800" dirty="0" err="1"/>
              <a:t>маленька</a:t>
            </a:r>
            <a:r>
              <a:rPr lang="ru-RU" sz="2800" dirty="0"/>
              <a:t> </a:t>
            </a:r>
            <a:r>
              <a:rPr lang="ru-RU" sz="2800" dirty="0" err="1"/>
              <a:t>доріжка</a:t>
            </a:r>
            <a:r>
              <a:rPr lang="ru-RU" sz="2800" dirty="0"/>
              <a:t>, яка </a:t>
            </a:r>
            <a:r>
              <a:rPr lang="ru-RU" sz="2800" dirty="0" err="1"/>
              <a:t>ніби</a:t>
            </a:r>
            <a:r>
              <a:rPr lang="ru-RU" sz="2800" dirty="0"/>
              <a:t> </a:t>
            </a:r>
            <a:r>
              <a:rPr lang="ru-RU" sz="2800" dirty="0" err="1"/>
              <a:t>символізує</a:t>
            </a:r>
            <a:r>
              <a:rPr lang="ru-RU" sz="2800" dirty="0"/>
              <a:t> </a:t>
            </a:r>
            <a:r>
              <a:rPr lang="ru-RU" sz="2800" dirty="0" err="1"/>
              <a:t>перехід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реальності</a:t>
            </a:r>
            <a:r>
              <a:rPr lang="ru-RU" sz="2800" dirty="0"/>
              <a:t> до </a:t>
            </a:r>
            <a:r>
              <a:rPr lang="ru-RU" sz="2800" dirty="0" err="1"/>
              <a:t>таємничого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</a:t>
            </a:r>
            <a:r>
              <a:rPr lang="ru-RU" sz="2800" dirty="0" err="1"/>
              <a:t>чайних</a:t>
            </a:r>
            <a:r>
              <a:rPr lang="ru-RU" sz="2800" dirty="0"/>
              <a:t> </a:t>
            </a:r>
            <a:r>
              <a:rPr lang="ru-RU" sz="2800" dirty="0" err="1"/>
              <a:t>церемоній</a:t>
            </a:r>
            <a:r>
              <a:rPr lang="ru-RU" sz="2800" dirty="0"/>
              <a:t>. </a:t>
            </a:r>
            <a:r>
              <a:rPr lang="ru-RU" sz="2800" dirty="0" err="1"/>
              <a:t>Особливістю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садів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є </a:t>
            </a:r>
            <a:r>
              <a:rPr lang="ru-RU" sz="2800" dirty="0" err="1"/>
              <a:t>бамбукові</a:t>
            </a:r>
            <a:r>
              <a:rPr lang="ru-RU" sz="2800" dirty="0"/>
              <a:t> </a:t>
            </a:r>
            <a:r>
              <a:rPr lang="ru-RU" sz="2800" dirty="0" err="1"/>
              <a:t>огорожі</a:t>
            </a:r>
            <a:r>
              <a:rPr lang="ru-RU" sz="2800" dirty="0"/>
              <a:t>. </a:t>
            </a:r>
            <a:r>
              <a:rPr lang="ru-RU" sz="2800" dirty="0" err="1"/>
              <a:t>Вигляд</a:t>
            </a:r>
            <a:r>
              <a:rPr lang="ru-RU" sz="2800" dirty="0"/>
              <a:t> </a:t>
            </a:r>
            <a:r>
              <a:rPr lang="ru-RU" sz="2800" i="1" dirty="0" err="1"/>
              <a:t>ландшафтних</a:t>
            </a:r>
            <a:r>
              <a:rPr lang="ru-RU" sz="2800" dirty="0"/>
              <a:t> </a:t>
            </a:r>
            <a:r>
              <a:rPr lang="ru-RU" sz="2800" i="1" dirty="0" err="1"/>
              <a:t>садів</a:t>
            </a:r>
            <a:r>
              <a:rPr lang="ru-RU" sz="2800" dirty="0"/>
              <a:t> </a:t>
            </a:r>
            <a:r>
              <a:rPr lang="ru-RU" sz="2800" dirty="0" err="1"/>
              <a:t>змінюється</a:t>
            </a:r>
            <a:r>
              <a:rPr lang="ru-RU" sz="2800" dirty="0"/>
              <a:t> з </a:t>
            </a:r>
            <a:r>
              <a:rPr lang="ru-RU" sz="2800" dirty="0" err="1"/>
              <a:t>кожним</a:t>
            </a:r>
            <a:r>
              <a:rPr lang="ru-RU" sz="2800" dirty="0"/>
              <a:t> </a:t>
            </a:r>
            <a:r>
              <a:rPr lang="ru-RU" sz="2800" dirty="0" err="1"/>
              <a:t>кроком</a:t>
            </a:r>
            <a:r>
              <a:rPr lang="ru-RU" sz="2800" dirty="0"/>
              <a:t> </a:t>
            </a:r>
            <a:r>
              <a:rPr lang="ru-RU" sz="2800" dirty="0" err="1"/>
              <a:t>відвідувачів</a:t>
            </a:r>
            <a:r>
              <a:rPr lang="ru-RU" sz="2800" dirty="0"/>
              <a:t>, </a:t>
            </a:r>
            <a:r>
              <a:rPr lang="ru-RU" sz="2800" dirty="0" err="1"/>
              <a:t>відкриваючи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перспективи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191070"/>
            <a:ext cx="5359021" cy="4019266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46" y="335280"/>
            <a:ext cx="5552943" cy="3688080"/>
          </a:xfrm>
          <a:prstGeom prst="rect">
            <a:avLst/>
          </a:prstGeom>
          <a:effectLst>
            <a:outerShdw blurRad="368300" dist="215900" dir="13080000" sx="97000" sy="97000" algn="ctr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666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53" y="124659"/>
            <a:ext cx="12009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Важливим</a:t>
            </a:r>
            <a:r>
              <a:rPr lang="ru-RU" sz="2800" dirty="0"/>
              <a:t> </a:t>
            </a:r>
            <a:r>
              <a:rPr lang="ru-RU" sz="2800" dirty="0" smtClean="0"/>
              <a:t>є </a:t>
            </a:r>
            <a:r>
              <a:rPr lang="ru-RU" sz="2800" b="1" dirty="0"/>
              <a:t>сад</a:t>
            </a:r>
            <a:r>
              <a:rPr lang="ru-RU" sz="2800" dirty="0"/>
              <a:t> </a:t>
            </a:r>
            <a:r>
              <a:rPr lang="ru-RU" sz="2800" b="1" dirty="0" err="1"/>
              <a:t>Санкей-ен</a:t>
            </a:r>
            <a:r>
              <a:rPr lang="ru-RU" sz="2800" dirty="0"/>
              <a:t>, </a:t>
            </a:r>
            <a:r>
              <a:rPr lang="ru-RU" sz="2800" dirty="0" err="1"/>
              <a:t>створений</a:t>
            </a:r>
            <a:r>
              <a:rPr lang="ru-RU" sz="2800" dirty="0"/>
              <a:t> у 1906 </a:t>
            </a:r>
            <a:r>
              <a:rPr lang="ru-RU" sz="2800" dirty="0" err="1"/>
              <a:t>році</a:t>
            </a:r>
            <a:r>
              <a:rPr lang="ru-RU" sz="2800" dirty="0"/>
              <a:t>. На </a:t>
            </a:r>
            <a:r>
              <a:rPr lang="ru-RU" sz="2800" dirty="0" err="1"/>
              <a:t>великій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площею</a:t>
            </a:r>
            <a:r>
              <a:rPr lang="ru-RU" sz="2800" dirty="0"/>
              <a:t> 180 000 м2 </a:t>
            </a:r>
            <a:r>
              <a:rPr lang="ru-RU" sz="2800" dirty="0" err="1"/>
              <a:t>розміщені</a:t>
            </a:r>
            <a:r>
              <a:rPr lang="ru-RU" sz="2800" dirty="0"/>
              <a:t> </a:t>
            </a:r>
            <a:r>
              <a:rPr lang="ru-RU" sz="2800" dirty="0" smtClean="0"/>
              <a:t>16 </a:t>
            </a:r>
            <a:r>
              <a:rPr lang="ru-RU" sz="2800" dirty="0" err="1"/>
              <a:t>будівель</a:t>
            </a:r>
            <a:r>
              <a:rPr lang="ru-RU" sz="2800" dirty="0"/>
              <a:t> з </a:t>
            </a:r>
            <a:r>
              <a:rPr lang="ru-RU" sz="2800" dirty="0" err="1"/>
              <a:t>усієї</a:t>
            </a:r>
            <a:r>
              <a:rPr lang="ru-RU" sz="2800" dirty="0"/>
              <a:t> </a:t>
            </a:r>
            <a:r>
              <a:rPr lang="ru-RU" sz="2800" dirty="0" err="1"/>
              <a:t>Японії</a:t>
            </a:r>
            <a:r>
              <a:rPr lang="ru-RU" sz="2800" dirty="0"/>
              <a:t> </a:t>
            </a:r>
            <a:r>
              <a:rPr lang="ru-RU" sz="2800" dirty="0" smtClean="0"/>
              <a:t>. </a:t>
            </a:r>
            <a:r>
              <a:rPr lang="ru-RU" sz="2800" dirty="0" err="1" smtClean="0"/>
              <a:t>Взимку</a:t>
            </a:r>
            <a:r>
              <a:rPr lang="ru-RU" sz="2800" dirty="0" smtClean="0"/>
              <a:t> </a:t>
            </a:r>
            <a:r>
              <a:rPr lang="ru-RU" sz="2800" dirty="0"/>
              <a:t>у парку </a:t>
            </a:r>
            <a:r>
              <a:rPr lang="ru-RU" sz="2800" dirty="0" err="1"/>
              <a:t>квітнуть</a:t>
            </a:r>
            <a:r>
              <a:rPr lang="ru-RU" sz="2800" dirty="0"/>
              <a:t> </a:t>
            </a:r>
            <a:r>
              <a:rPr lang="ru-RU" sz="2800" dirty="0" err="1"/>
              <a:t>сливи</a:t>
            </a:r>
            <a:r>
              <a:rPr lang="ru-RU" sz="2800" dirty="0"/>
              <a:t>, </a:t>
            </a:r>
            <a:r>
              <a:rPr lang="ru-RU" sz="2800" dirty="0" err="1"/>
              <a:t>навесні</a:t>
            </a:r>
            <a:r>
              <a:rPr lang="ru-RU" sz="2800" dirty="0"/>
              <a:t> — </a:t>
            </a:r>
            <a:r>
              <a:rPr lang="ru-RU" sz="2800" dirty="0" err="1"/>
              <a:t>традиційна</a:t>
            </a:r>
            <a:r>
              <a:rPr lang="ru-RU" sz="2800" dirty="0"/>
              <a:t> для </a:t>
            </a:r>
            <a:r>
              <a:rPr lang="ru-RU" sz="2800" dirty="0" err="1"/>
              <a:t>японців</a:t>
            </a:r>
            <a:r>
              <a:rPr lang="ru-RU" sz="2800" dirty="0"/>
              <a:t> сакура, </a:t>
            </a:r>
            <a:r>
              <a:rPr lang="ru-RU" sz="2800" dirty="0" err="1"/>
              <a:t>влітку</a:t>
            </a:r>
            <a:r>
              <a:rPr lang="ru-RU" sz="2800" dirty="0"/>
              <a:t> — </a:t>
            </a:r>
            <a:r>
              <a:rPr lang="ru-RU" sz="2800" dirty="0" err="1"/>
              <a:t>іриси</a:t>
            </a:r>
            <a:r>
              <a:rPr lang="ru-RU" sz="2800" dirty="0"/>
              <a:t>, </a:t>
            </a:r>
            <a:r>
              <a:rPr lang="ru-RU" sz="2800" dirty="0" err="1"/>
              <a:t>восени</a:t>
            </a:r>
            <a:r>
              <a:rPr lang="ru-RU" sz="2800" dirty="0"/>
              <a:t> — </a:t>
            </a:r>
            <a:r>
              <a:rPr lang="ru-RU" sz="2800" dirty="0" err="1"/>
              <a:t>хризантеми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є </a:t>
            </a:r>
            <a:r>
              <a:rPr lang="ru-RU" sz="2800" dirty="0" err="1"/>
              <a:t>символічними</a:t>
            </a:r>
            <a:r>
              <a:rPr lang="ru-RU" sz="2800" dirty="0"/>
              <a:t> для </a:t>
            </a:r>
            <a:r>
              <a:rPr lang="ru-RU" sz="2800" dirty="0" err="1"/>
              <a:t>Японії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3" y="2217420"/>
            <a:ext cx="5760720" cy="432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63500" algn="ctr" rotWithShape="0">
              <a:srgbClr val="000000">
                <a:alpha val="43137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40" y="2345690"/>
            <a:ext cx="4064000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304800" dist="50800" dir="7080000" algn="ctr" rotWithShape="0">
              <a:srgbClr val="000000">
                <a:alpha val="43137"/>
              </a:srgb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11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6B5545"/>
            </a:gs>
            <a:gs pos="0">
              <a:srgbClr val="7CAA7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80" y="12174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Парк</a:t>
            </a:r>
            <a:r>
              <a:rPr lang="ru-RU" sz="2800" dirty="0"/>
              <a:t> </a:t>
            </a:r>
            <a:r>
              <a:rPr lang="ru-RU" sz="2800" b="1" dirty="0" err="1"/>
              <a:t>Ріцурін</a:t>
            </a:r>
            <a:r>
              <a:rPr lang="ru-RU" sz="2800" dirty="0"/>
              <a:t> є одним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найгарніших</a:t>
            </a:r>
            <a:r>
              <a:rPr lang="ru-RU" sz="2800" dirty="0"/>
              <a:t> у </a:t>
            </a:r>
            <a:r>
              <a:rPr lang="ru-RU" sz="2800" dirty="0" err="1"/>
              <a:t>Японії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створювався</a:t>
            </a:r>
            <a:r>
              <a:rPr lang="ru-RU" sz="2800" dirty="0"/>
              <a:t> на </a:t>
            </a:r>
            <a:r>
              <a:rPr lang="ru-RU" sz="2800" dirty="0" err="1"/>
              <a:t>фоні</a:t>
            </a:r>
            <a:r>
              <a:rPr lang="ru-RU" sz="2800" dirty="0"/>
              <a:t> гори </a:t>
            </a:r>
            <a:r>
              <a:rPr lang="ru-RU" sz="2800" dirty="0" err="1"/>
              <a:t>Сіун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ста </a:t>
            </a:r>
            <a:r>
              <a:rPr lang="ru-RU" sz="2800" dirty="0" err="1"/>
              <a:t>років</a:t>
            </a:r>
            <a:r>
              <a:rPr lang="ru-RU" sz="2800" dirty="0"/>
              <a:t>.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включає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водойм</a:t>
            </a:r>
            <a:r>
              <a:rPr lang="ru-RU" sz="2800" dirty="0"/>
              <a:t> та </a:t>
            </a:r>
            <a:r>
              <a:rPr lang="ru-RU" sz="2800" dirty="0" err="1"/>
              <a:t>павільйонів</a:t>
            </a:r>
            <a:r>
              <a:rPr lang="ru-RU" sz="2800" dirty="0"/>
              <a:t>, де </a:t>
            </a:r>
            <a:r>
              <a:rPr lang="ru-RU" sz="2800" dirty="0" err="1"/>
              <a:t>мешкають</a:t>
            </a:r>
            <a:r>
              <a:rPr lang="ru-RU" sz="2800" dirty="0"/>
              <a:t> </a:t>
            </a:r>
            <a:r>
              <a:rPr lang="ru-RU" sz="2800" dirty="0" err="1"/>
              <a:t>прекрасні</a:t>
            </a:r>
            <a:r>
              <a:rPr lang="ru-RU" sz="2800" dirty="0"/>
              <a:t> </a:t>
            </a:r>
            <a:r>
              <a:rPr lang="ru-RU" sz="2800" dirty="0" err="1"/>
              <a:t>білі</a:t>
            </a:r>
            <a:r>
              <a:rPr lang="ru-RU" sz="2800" dirty="0"/>
              <a:t> </a:t>
            </a:r>
            <a:r>
              <a:rPr lang="ru-RU" sz="2800" dirty="0" err="1"/>
              <a:t>чаплі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320457"/>
            <a:ext cx="5187351" cy="3436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4" y="3641883"/>
            <a:ext cx="4064636" cy="3048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40" y="4199572"/>
            <a:ext cx="3333750" cy="223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270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174</TotalTime>
  <Words>372</Words>
  <Application>Microsoft Office PowerPoint</Application>
  <PresentationFormat>Широкоэкранный</PresentationFormat>
  <Paragraphs>23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Calisto MT</vt:lpstr>
      <vt:lpstr>Trebuchet MS</vt:lpstr>
      <vt:lpstr>Wingdings 2</vt:lpstr>
      <vt:lpstr>Грифель</vt:lpstr>
      <vt:lpstr>Японський ландшафтний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ландшафтний сад</dc:title>
  <dc:creator>Пользователь</dc:creator>
  <cp:lastModifiedBy>Пользователь</cp:lastModifiedBy>
  <cp:revision>19</cp:revision>
  <dcterms:created xsi:type="dcterms:W3CDTF">2014-11-11T21:23:20Z</dcterms:created>
  <dcterms:modified xsi:type="dcterms:W3CDTF">2014-11-12T11:21:57Z</dcterms:modified>
</cp:coreProperties>
</file>