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772816"/>
            <a:ext cx="280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Сурінам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645024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10 класу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Сидоренко Вікторія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7" y="476672"/>
            <a:ext cx="7804442" cy="58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7454"/>
            <a:ext cx="7128792" cy="54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Суринам , офіційно Республіка Суринам — держава на північно-східному побережжі Південної Америки, частина регіону Гвіана. На заході межує з </a:t>
            </a:r>
            <a:r>
              <a:rPr lang="uk-UA" dirty="0" err="1"/>
              <a:t>Гаяною</a:t>
            </a:r>
            <a:r>
              <a:rPr lang="uk-UA" dirty="0"/>
              <a:t>, на півдні — з Бразилією, на сході — з Французькою Гвіаною, на півночі омивається водами Атлантичного океану. Столиця — місто Парамарибо.</a:t>
            </a:r>
          </a:p>
        </p:txBody>
      </p:sp>
      <p:pic>
        <p:nvPicPr>
          <p:cNvPr id="3074" name="Picture 2" descr="C:\Users\User\Desktop\karta_suri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0" y="1988840"/>
            <a:ext cx="7560840" cy="43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1392"/>
            <a:ext cx="444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Грошова одиниця: сурінамський гульден</a:t>
            </a:r>
          </a:p>
        </p:txBody>
      </p:sp>
      <p:pic>
        <p:nvPicPr>
          <p:cNvPr id="4098" name="Picture 2" descr="C:\Users\User\Desktop\3683_16_268c5bd45f2190d02b3b6cd52beb821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40" cy="48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20840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Основні галузі промисловості: гірнича, алюмінієва харчова, рибна. Партнери по імпорту та експорту: США, Норвегія, Нідерланди, Тринідад і Тобаго, Японія, Бразилія та ін. Експортує алюміній, боксити, глинозем, рис, лісоматеріали, банани і креветки. Імпортує продукцію машинобудування, нафту, сталь і прокат, сільськогосподарські продукти і споживчі товари. 50 % імпорту надходить зі США, а інша частина — з Бразилії, країн ЄС і Карибського співтовариства.</a:t>
            </a:r>
          </a:p>
        </p:txBody>
      </p:sp>
    </p:spTree>
    <p:extLst>
      <p:ext uri="{BB962C8B-B14F-4D97-AF65-F5344CB8AC3E}">
        <p14:creationId xmlns:p14="http://schemas.microsoft.com/office/powerpoint/2010/main" val="4419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Членство в міжнародних організаціях: ООН, LAES, UNASUR, СОТ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7" y="1700808"/>
            <a:ext cx="78793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93" y="620688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Етнічний склад населення: індуси - 37%, креоли - 31%, яванці - 15%, африканці-маруни - 10%, індіанці - 2%, китайці - 2%, білі - 1%, інші - 2%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3" y="1628800"/>
            <a:ext cx="7848872" cy="49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204864"/>
            <a:ext cx="5297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</a:t>
            </a:r>
            <a:endParaRPr lang="uk-UA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2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196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5</cp:revision>
  <dcterms:created xsi:type="dcterms:W3CDTF">2014-02-09T09:54:47Z</dcterms:created>
  <dcterms:modified xsi:type="dcterms:W3CDTF">2014-02-09T10:09:22Z</dcterms:modified>
</cp:coreProperties>
</file>