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3" r:id="rId3"/>
    <p:sldId id="284" r:id="rId4"/>
    <p:sldId id="285" r:id="rId5"/>
    <p:sldId id="266" r:id="rId6"/>
    <p:sldId id="267" r:id="rId7"/>
    <p:sldId id="268" r:id="rId8"/>
    <p:sldId id="269" r:id="rId9"/>
    <p:sldId id="270" r:id="rId10"/>
    <p:sldId id="277" r:id="rId11"/>
    <p:sldId id="271" r:id="rId12"/>
    <p:sldId id="273" r:id="rId13"/>
    <p:sldId id="274" r:id="rId14"/>
    <p:sldId id="275" r:id="rId15"/>
    <p:sldId id="276" r:id="rId16"/>
    <p:sldId id="278" r:id="rId17"/>
    <p:sldId id="279" r:id="rId18"/>
    <p:sldId id="280" r:id="rId19"/>
    <p:sldId id="281" r:id="rId20"/>
    <p:sldId id="297" r:id="rId21"/>
    <p:sldId id="282" r:id="rId22"/>
    <p:sldId id="283" r:id="rId23"/>
    <p:sldId id="291" r:id="rId24"/>
    <p:sldId id="286" r:id="rId25"/>
    <p:sldId id="287" r:id="rId26"/>
    <p:sldId id="288" r:id="rId27"/>
    <p:sldId id="289" r:id="rId28"/>
    <p:sldId id="292" r:id="rId29"/>
    <p:sldId id="293" r:id="rId30"/>
    <p:sldId id="294" r:id="rId31"/>
    <p:sldId id="295" r:id="rId32"/>
    <p:sldId id="29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9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9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9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9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9000">
    <p:pull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7977214" cy="642942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err="1" smtClean="0"/>
              <a:t>ГРИГіР</a:t>
            </a:r>
            <a:r>
              <a:rPr lang="ru-RU" sz="6000" i="1" dirty="0" smtClean="0"/>
              <a:t> ТЮТЮННИК</a:t>
            </a:r>
            <a:r>
              <a:rPr lang="ru-RU" sz="7010" dirty="0" smtClean="0"/>
              <a:t/>
            </a:r>
            <a:br>
              <a:rPr lang="ru-RU" sz="7010" dirty="0" smtClean="0"/>
            </a:br>
            <a:r>
              <a:rPr lang="ru-RU" sz="4800" dirty="0" smtClean="0"/>
              <a:t>(5.12.1931-6.03.1980)</a:t>
            </a:r>
            <a:r>
              <a:rPr lang="ru-RU" sz="7010" dirty="0" smtClean="0"/>
              <a:t/>
            </a:r>
            <a:br>
              <a:rPr lang="ru-RU" sz="7010" dirty="0" smtClean="0"/>
            </a:br>
            <a:endParaRPr lang="ru-RU" sz="7010" dirty="0"/>
          </a:p>
        </p:txBody>
      </p:sp>
      <p:pic>
        <p:nvPicPr>
          <p:cNvPr id="1026" name="Picture 2" descr="D:\тютюнник\grigir_tutu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3116"/>
            <a:ext cx="3071834" cy="4357718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85794"/>
            <a:ext cx="7691462" cy="5572164"/>
          </a:xfrm>
        </p:spPr>
        <p:txBody>
          <a:bodyPr>
            <a:noAutofit/>
          </a:bodyPr>
          <a:lstStyle/>
          <a:p>
            <a:r>
              <a:rPr lang="ru-RU" dirty="0" smtClean="0"/>
              <a:t>У 70-ті роки </a:t>
            </a:r>
            <a:r>
              <a:rPr lang="ru-RU" dirty="0" err="1" smtClean="0"/>
              <a:t>з'являються</a:t>
            </a:r>
            <a:r>
              <a:rPr lang="ru-RU" dirty="0" smtClean="0"/>
              <a:t> у </a:t>
            </a:r>
            <a:r>
              <a:rPr lang="ru-RU" dirty="0" err="1" smtClean="0"/>
              <a:t>пресі</a:t>
            </a:r>
            <a:r>
              <a:rPr lang="ru-RU" dirty="0" smtClean="0"/>
              <a:t> — </a:t>
            </a:r>
            <a:r>
              <a:rPr lang="ru-RU" dirty="0" err="1" smtClean="0"/>
              <a:t>республіканській</a:t>
            </a:r>
            <a:r>
              <a:rPr lang="ru-RU" dirty="0" smtClean="0"/>
              <a:t> («</a:t>
            </a:r>
            <a:r>
              <a:rPr lang="ru-RU" dirty="0" err="1" smtClean="0"/>
              <a:t>Вітчизна</a:t>
            </a:r>
            <a:r>
              <a:rPr lang="ru-RU" dirty="0" smtClean="0"/>
              <a:t>», «</a:t>
            </a:r>
            <a:r>
              <a:rPr lang="ru-RU" dirty="0" err="1" smtClean="0"/>
              <a:t>Дніпро</a:t>
            </a:r>
            <a:r>
              <a:rPr lang="ru-RU" dirty="0" smtClean="0"/>
              <a:t>», «Ранок») та </a:t>
            </a:r>
            <a:r>
              <a:rPr lang="ru-RU" dirty="0" err="1" smtClean="0"/>
              <a:t>всесоюзній</a:t>
            </a:r>
            <a:r>
              <a:rPr lang="ru-RU" dirty="0" smtClean="0"/>
              <a:t> («Дружба народов», «Сельская молодежь», «Студенческий меридиан») </a:t>
            </a:r>
            <a:r>
              <a:rPr lang="ru-RU" dirty="0" err="1" smtClean="0"/>
              <a:t>нові</a:t>
            </a:r>
            <a:r>
              <a:rPr lang="ru-RU" dirty="0" smtClean="0"/>
              <a:t> твори Гр. </a:t>
            </a:r>
            <a:r>
              <a:rPr lang="ru-RU" dirty="0" err="1" smtClean="0"/>
              <a:t>Тютюнника</a:t>
            </a:r>
            <a:r>
              <a:rPr lang="ru-RU" dirty="0" smtClean="0"/>
              <a:t>. У </a:t>
            </a:r>
            <a:r>
              <a:rPr lang="ru-RU" dirty="0" err="1" smtClean="0"/>
              <a:t>Талліні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</a:t>
            </a:r>
            <a:r>
              <a:rPr lang="ru-RU" dirty="0" err="1" smtClean="0"/>
              <a:t>естонською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(1974). Журнал «Сельская молодежь» у 1979р. (№ 1) </a:t>
            </a:r>
            <a:r>
              <a:rPr lang="ru-RU" dirty="0" err="1" smtClean="0"/>
              <a:t>повідомляє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нагороджено</a:t>
            </a:r>
            <a:r>
              <a:rPr lang="ru-RU" dirty="0" smtClean="0"/>
              <a:t> </a:t>
            </a:r>
            <a:r>
              <a:rPr lang="ru-RU" dirty="0" err="1" smtClean="0"/>
              <a:t>медаллю</a:t>
            </a:r>
            <a:r>
              <a:rPr lang="ru-RU" dirty="0" smtClean="0"/>
              <a:t> «Золоте перо» — за </a:t>
            </a:r>
            <a:r>
              <a:rPr lang="ru-RU" dirty="0" err="1" smtClean="0"/>
              <a:t>багаторічне</a:t>
            </a:r>
            <a:r>
              <a:rPr lang="ru-RU" dirty="0" smtClean="0"/>
              <a:t> </a:t>
            </a:r>
            <a:r>
              <a:rPr lang="ru-RU" dirty="0" err="1" smtClean="0"/>
              <a:t>творче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.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«</a:t>
            </a:r>
            <a:r>
              <a:rPr lang="ru-RU" dirty="0" err="1" smtClean="0"/>
              <a:t>Батьківські</a:t>
            </a:r>
            <a:r>
              <a:rPr lang="ru-RU" dirty="0" smtClean="0"/>
              <a:t> пороги», «</a:t>
            </a:r>
            <a:r>
              <a:rPr lang="ru-RU" dirty="0" err="1" smtClean="0"/>
              <a:t>Крайнебо</a:t>
            </a:r>
            <a:r>
              <a:rPr lang="ru-RU" dirty="0" smtClean="0"/>
              <a:t>» (</a:t>
            </a:r>
            <a:r>
              <a:rPr lang="ru-RU" dirty="0" err="1" smtClean="0"/>
              <a:t>Київ</a:t>
            </a:r>
            <a:r>
              <a:rPr lang="ru-RU" dirty="0" smtClean="0"/>
              <a:t>, 1972, 1975), «Отчие пороги» (Москва, 1975), «</a:t>
            </a:r>
            <a:r>
              <a:rPr lang="ru-RU" dirty="0" err="1" smtClean="0"/>
              <a:t>Коріння</a:t>
            </a:r>
            <a:r>
              <a:rPr lang="ru-RU" dirty="0" smtClean="0"/>
              <a:t>» (</a:t>
            </a:r>
            <a:r>
              <a:rPr lang="ru-RU" dirty="0" err="1" smtClean="0"/>
              <a:t>Київ</a:t>
            </a:r>
            <a:r>
              <a:rPr lang="ru-RU" dirty="0" smtClean="0"/>
              <a:t>, 1978).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Тютюнник</a:t>
            </a:r>
            <a:r>
              <a:rPr lang="ru-RU" dirty="0" smtClean="0"/>
              <a:t> </a:t>
            </a:r>
            <a:r>
              <a:rPr lang="ru-RU" dirty="0" err="1" smtClean="0"/>
              <a:t>перекладав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твори В. Шукшина: 1978р. у </a:t>
            </a:r>
            <a:r>
              <a:rPr lang="ru-RU" dirty="0" err="1" smtClean="0"/>
              <a:t>видавництві</a:t>
            </a:r>
            <a:r>
              <a:rPr lang="ru-RU" dirty="0" smtClean="0"/>
              <a:t> «Молодь»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та </a:t>
            </a:r>
            <a:r>
              <a:rPr lang="ru-RU" dirty="0" err="1" smtClean="0"/>
              <a:t>кіноповістей</a:t>
            </a:r>
            <a:r>
              <a:rPr lang="ru-RU" dirty="0" smtClean="0"/>
              <a:t> «Калина </a:t>
            </a:r>
            <a:r>
              <a:rPr lang="ru-RU" dirty="0" err="1" smtClean="0"/>
              <a:t>червона</a:t>
            </a:r>
            <a:r>
              <a:rPr lang="ru-RU" dirty="0" smtClean="0"/>
              <a:t>»;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перекладав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твори М. Горького («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Данко</a:t>
            </a:r>
            <a:r>
              <a:rPr lang="ru-RU" dirty="0" smtClean="0"/>
              <a:t>»), І. Соколова-Микитова («</a:t>
            </a:r>
            <a:r>
              <a:rPr lang="ru-RU" dirty="0" err="1" smtClean="0"/>
              <a:t>Рік</a:t>
            </a:r>
            <a:r>
              <a:rPr lang="ru-RU" dirty="0" smtClean="0"/>
              <a:t> у </a:t>
            </a:r>
            <a:r>
              <a:rPr lang="ru-RU" dirty="0" err="1" smtClean="0"/>
              <a:t>лісі</a:t>
            </a:r>
            <a:r>
              <a:rPr lang="ru-RU" dirty="0" smtClean="0"/>
              <a:t>»)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57166"/>
            <a:ext cx="7620024" cy="528641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На початку 70-х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Гр.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видавництві</a:t>
            </a:r>
            <a:r>
              <a:rPr lang="ru-RU" sz="2400" dirty="0" smtClean="0"/>
              <a:t> «Веселка».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— </a:t>
            </a:r>
            <a:r>
              <a:rPr lang="ru-RU" sz="2400" dirty="0" err="1" smtClean="0"/>
              <a:t>настільна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книга-календар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 «</a:t>
            </a:r>
            <a:r>
              <a:rPr lang="ru-RU" sz="2400" dirty="0" err="1" smtClean="0"/>
              <a:t>Дванадцять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місяців</a:t>
            </a:r>
            <a:r>
              <a:rPr lang="ru-RU" sz="2400" dirty="0" smtClean="0"/>
              <a:t>» (1974), у </a:t>
            </a:r>
            <a:r>
              <a:rPr lang="ru-RU" sz="2400" dirty="0" err="1" smtClean="0"/>
              <a:t>підборі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літературний</a:t>
            </a:r>
            <a:r>
              <a:rPr lang="ru-RU" sz="2400" dirty="0" smtClean="0"/>
              <a:t> смак, </a:t>
            </a:r>
            <a:r>
              <a:rPr lang="ru-RU" sz="2400" dirty="0" err="1" smtClean="0"/>
              <a:t>мистецька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вимогливість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повага</a:t>
            </a:r>
            <a:r>
              <a:rPr lang="ru-RU" sz="2400" dirty="0" smtClean="0"/>
              <a:t> до юного </a:t>
            </a:r>
            <a:r>
              <a:rPr lang="ru-RU" sz="2400" dirty="0" err="1" smtClean="0"/>
              <a:t>читача</a:t>
            </a:r>
            <a:r>
              <a:rPr lang="ru-RU" sz="2400" dirty="0" smtClean="0"/>
              <a:t>. </a:t>
            </a:r>
            <a:r>
              <a:rPr lang="ru-RU" sz="2400" dirty="0" err="1" smtClean="0"/>
              <a:t>Пише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сам твори для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збірки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оповідань</a:t>
            </a:r>
            <a:r>
              <a:rPr lang="ru-RU" sz="2400" dirty="0" smtClean="0"/>
              <a:t> «Ласочка» (1970), </a:t>
            </a:r>
            <a:r>
              <a:rPr lang="ru-RU" sz="2400" dirty="0" err="1" smtClean="0"/>
              <a:t>казок</a:t>
            </a:r>
            <a:r>
              <a:rPr lang="ru-RU" sz="2400" dirty="0" smtClean="0"/>
              <a:t> «</a:t>
            </a:r>
            <a:r>
              <a:rPr lang="ru-RU" sz="2400" dirty="0" err="1" smtClean="0"/>
              <a:t>Степова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казка</a:t>
            </a:r>
            <a:r>
              <a:rPr lang="ru-RU" sz="2400" dirty="0" smtClean="0"/>
              <a:t>» (1973),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по-новому </a:t>
            </a:r>
            <a:r>
              <a:rPr lang="ru-RU" sz="2400" dirty="0" err="1" smtClean="0"/>
              <a:t>розкрили</a:t>
            </a:r>
            <a:r>
              <a:rPr lang="ru-RU" sz="2400" dirty="0" smtClean="0"/>
              <a:t> талант </a:t>
            </a:r>
            <a:r>
              <a:rPr lang="ru-RU" sz="2400" dirty="0" err="1" smtClean="0"/>
              <a:t>письменника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За книги «Климко» (1976) </a:t>
            </a:r>
            <a:r>
              <a:rPr lang="ru-RU" sz="2400" dirty="0" err="1" smtClean="0"/>
              <a:t>і</a:t>
            </a:r>
            <a:r>
              <a:rPr lang="ru-RU" sz="2400" dirty="0" smtClean="0"/>
              <a:t> «</a:t>
            </a:r>
            <a:r>
              <a:rPr lang="ru-RU" sz="2400" dirty="0" err="1" smtClean="0"/>
              <a:t>Вогник</a:t>
            </a:r>
            <a:r>
              <a:rPr lang="ru-RU" sz="2400" dirty="0" smtClean="0"/>
              <a:t> далеко в степу» (1979) </a:t>
            </a:r>
            <a:r>
              <a:rPr lang="ru-RU" sz="2400" dirty="0" err="1" smtClean="0"/>
              <a:t>Григорові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присуджено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республіканську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премію</a:t>
            </a:r>
            <a:r>
              <a:rPr lang="ru-RU" sz="2400" dirty="0" smtClean="0"/>
              <a:t> </a:t>
            </a:r>
            <a:r>
              <a:rPr lang="ru-RU" sz="2400" dirty="0" err="1" smtClean="0"/>
              <a:t>ім</a:t>
            </a:r>
            <a:r>
              <a:rPr lang="ru-RU" sz="2400" dirty="0" smtClean="0"/>
              <a:t>. </a:t>
            </a:r>
            <a:r>
              <a:rPr lang="ru-RU" sz="2400" dirty="0" err="1" smtClean="0"/>
              <a:t>Лесі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Українки</a:t>
            </a:r>
            <a:r>
              <a:rPr lang="ru-RU" sz="2400" dirty="0" smtClean="0"/>
              <a:t> 1980p.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В </a:t>
            </a:r>
            <a:r>
              <a:rPr lang="ru-RU" sz="2400" dirty="0" err="1" smtClean="0"/>
              <a:t>останні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місяці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працював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повістю</a:t>
            </a:r>
            <a:r>
              <a:rPr lang="ru-RU" sz="2400" dirty="0" smtClean="0"/>
              <a:t> «</a:t>
            </a:r>
            <a:r>
              <a:rPr lang="ru-RU" sz="2400" dirty="0" err="1" smtClean="0"/>
              <a:t>Житіє</a:t>
            </a:r>
            <a:r>
              <a:rPr lang="ru-RU" sz="2400" dirty="0" smtClean="0"/>
              <a:t> Артема </a:t>
            </a:r>
            <a:r>
              <a:rPr lang="ru-RU" sz="2400" dirty="0" err="1" smtClean="0"/>
              <a:t>Безвіконного</a:t>
            </a:r>
            <a:r>
              <a:rPr lang="ru-RU" sz="2400" dirty="0" smtClean="0"/>
              <a:t>». 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7905776" cy="60722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Перша книжка </a:t>
            </a:r>
            <a:r>
              <a:rPr lang="ru-RU" sz="2400" dirty="0" err="1" smtClean="0"/>
              <a:t>Григора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 "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" </a:t>
            </a:r>
            <a:r>
              <a:rPr lang="ru-RU" sz="2400" dirty="0" err="1" smtClean="0"/>
              <a:t>з'явилася</a:t>
            </a:r>
            <a:r>
              <a:rPr lang="ru-RU" sz="2400" dirty="0" smtClean="0"/>
              <a:t> у 1966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. Вона стала </a:t>
            </a:r>
            <a:r>
              <a:rPr lang="ru-RU" sz="2400" dirty="0" err="1" smtClean="0"/>
              <a:t>яскравим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виявом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посилення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ліризму</a:t>
            </a:r>
            <a:r>
              <a:rPr lang="ru-RU" sz="2400" dirty="0" smtClean="0"/>
              <a:t> в </a:t>
            </a:r>
            <a:r>
              <a:rPr lang="ru-RU" sz="2400" dirty="0" err="1" smtClean="0"/>
              <a:t>малій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прозі</a:t>
            </a:r>
            <a:r>
              <a:rPr lang="ru-RU" sz="2400" dirty="0" smtClean="0"/>
              <a:t>, у </a:t>
            </a:r>
            <a:r>
              <a:rPr lang="ru-RU" sz="2400" dirty="0" err="1" smtClean="0"/>
              <a:t>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окреслилася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художницька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індивідуальність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. В </a:t>
            </a:r>
            <a:r>
              <a:rPr lang="ru-RU" sz="2400" dirty="0" err="1" smtClean="0"/>
              <a:t>однойменній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новелі</a:t>
            </a:r>
            <a:r>
              <a:rPr lang="ru-RU" sz="2400" dirty="0" smtClean="0"/>
              <a:t> "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"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символічного</a:t>
            </a:r>
            <a:r>
              <a:rPr lang="ru-RU" sz="2400" dirty="0" smtClean="0"/>
              <a:t>. На </a:t>
            </a:r>
            <a:r>
              <a:rPr lang="ru-RU" sz="2400" dirty="0" err="1" smtClean="0"/>
              <a:t>тлі</a:t>
            </a:r>
            <a:r>
              <a:rPr lang="ru-RU" sz="2400" dirty="0" smtClean="0"/>
              <a:t> </a:t>
            </a:r>
            <a:r>
              <a:rPr lang="ru-RU" sz="2400" dirty="0" err="1" smtClean="0"/>
              <a:t>весняного</a:t>
            </a:r>
            <a:r>
              <a:rPr lang="ru-RU" sz="2400" dirty="0" smtClean="0"/>
              <a:t> пейзажу, коли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одцвіли</a:t>
            </a:r>
            <a:r>
              <a:rPr lang="ru-RU" sz="2400" dirty="0" smtClean="0"/>
              <a:t> сади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зав'язується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плід</a:t>
            </a:r>
            <a:r>
              <a:rPr lang="ru-RU" sz="2400" dirty="0" smtClean="0"/>
              <a:t>, </a:t>
            </a:r>
            <a:r>
              <a:rPr lang="ru-RU" sz="2400" dirty="0" err="1" smtClean="0"/>
              <a:t>народжується</a:t>
            </a:r>
            <a:r>
              <a:rPr lang="ru-RU" sz="2400" dirty="0" smtClean="0"/>
              <a:t> перше </a:t>
            </a:r>
            <a:r>
              <a:rPr lang="ru-RU" sz="2400" dirty="0" err="1" smtClean="0"/>
              <a:t>чисте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юних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Миколи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Соні</a:t>
            </a:r>
            <a:r>
              <a:rPr lang="ru-RU" sz="2400" dirty="0" smtClean="0"/>
              <a:t>. </a:t>
            </a:r>
            <a:r>
              <a:rPr lang="ru-RU" sz="2400" dirty="0" err="1" smtClean="0"/>
              <a:t>Берегти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захищати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усякого</a:t>
            </a:r>
            <a:r>
              <a:rPr lang="ru-RU" sz="2400" dirty="0" smtClean="0"/>
              <a:t> лиха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народжується</a:t>
            </a:r>
            <a:r>
              <a:rPr lang="ru-RU" sz="2400" dirty="0" smtClean="0"/>
              <a:t>: 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 плоду,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думок, </a:t>
            </a:r>
            <a:r>
              <a:rPr lang="ru-RU" sz="2400" dirty="0" err="1" smtClean="0"/>
              <a:t>починань</a:t>
            </a:r>
            <a:r>
              <a:rPr lang="ru-RU" sz="2400" dirty="0" smtClean="0"/>
              <a:t>, нового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; </a:t>
            </a:r>
            <a:r>
              <a:rPr lang="ru-RU" sz="2400" dirty="0" err="1" smtClean="0"/>
              <a:t>дбати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про себе, а </a:t>
            </a:r>
            <a:r>
              <a:rPr lang="ru-RU" sz="2400" dirty="0" err="1" smtClean="0"/>
              <a:t>й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("буде в людей - буде </a:t>
            </a:r>
            <a:r>
              <a:rPr lang="ru-RU" sz="2400" dirty="0" err="1" smtClean="0"/>
              <a:t>і</a:t>
            </a:r>
            <a:r>
              <a:rPr lang="ru-RU" sz="2400" dirty="0" smtClean="0"/>
              <a:t> в нас")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той мотив,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бринить</a:t>
            </a:r>
            <a:r>
              <a:rPr lang="ru-RU" sz="2400" dirty="0" smtClean="0"/>
              <a:t> у кожному </a:t>
            </a:r>
            <a:r>
              <a:rPr lang="ru-RU" sz="2400" dirty="0" err="1" smtClean="0"/>
              <a:t>оповіданні</a:t>
            </a:r>
            <a:r>
              <a:rPr lang="ru-RU" sz="2400" dirty="0" smtClean="0"/>
              <a:t> молодого </a:t>
            </a:r>
            <a:r>
              <a:rPr lang="ru-RU" sz="2400" dirty="0" err="1" smtClean="0"/>
              <a:t>письменника</a:t>
            </a:r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00042"/>
            <a:ext cx="7691462" cy="5643602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поклонявся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красі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прагнув</a:t>
            </a:r>
            <a:r>
              <a:rPr lang="ru-RU" sz="2400" dirty="0" smtClean="0"/>
              <a:t> </a:t>
            </a:r>
            <a:r>
              <a:rPr lang="ru-RU" sz="2400" dirty="0" err="1" smtClean="0"/>
              <a:t>любові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гармонії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усьому</a:t>
            </a:r>
            <a:r>
              <a:rPr lang="ru-RU" sz="2400" dirty="0" smtClean="0"/>
              <a:t>. А коли не </a:t>
            </a:r>
            <a:r>
              <a:rPr lang="ru-RU" sz="2400" dirty="0" err="1" smtClean="0"/>
              <a:t>знаходив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- </a:t>
            </a:r>
            <a:r>
              <a:rPr lang="ru-RU" sz="2400" dirty="0" err="1" smtClean="0"/>
              <a:t>страждав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ставало темою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. Один </a:t>
            </a:r>
            <a:r>
              <a:rPr lang="ru-RU" sz="2400" dirty="0" err="1" smtClean="0"/>
              <a:t>із</a:t>
            </a:r>
            <a:r>
              <a:rPr lang="ru-RU" sz="2400" dirty="0" smtClean="0"/>
              <a:t> них -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"</a:t>
            </a:r>
            <a:r>
              <a:rPr lang="ru-RU" sz="2400" dirty="0" err="1" smtClean="0"/>
              <a:t>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приїхав</a:t>
            </a:r>
            <a:r>
              <a:rPr lang="ru-RU" sz="2400" dirty="0" smtClean="0"/>
              <a:t>", 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автор дав </a:t>
            </a:r>
            <a:r>
              <a:rPr lang="ru-RU" sz="2400" dirty="0" err="1" smtClean="0"/>
              <a:t>психологічний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зріз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болючої</a:t>
            </a:r>
            <a:r>
              <a:rPr lang="ru-RU" sz="2400" dirty="0" smtClean="0"/>
              <a:t> для нас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- </a:t>
            </a:r>
            <a:r>
              <a:rPr lang="ru-RU" sz="2400" dirty="0" err="1" smtClean="0"/>
              <a:t>моральної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деградації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потрапило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прес</a:t>
            </a:r>
            <a:r>
              <a:rPr lang="ru-RU" sz="2400" dirty="0" smtClean="0"/>
              <a:t> тотального </a:t>
            </a:r>
            <a:r>
              <a:rPr lang="ru-RU" sz="2400" dirty="0" err="1" smtClean="0"/>
              <a:t>зросійщення</a:t>
            </a:r>
            <a:r>
              <a:rPr lang="ru-RU" sz="2400" dirty="0" smtClean="0"/>
              <a:t>, особливо в </a:t>
            </a:r>
            <a:r>
              <a:rPr lang="ru-RU" sz="2400" dirty="0" err="1" smtClean="0"/>
              <a:t>радянський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змогло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протистояти</a:t>
            </a:r>
            <a:r>
              <a:rPr lang="ru-RU" sz="2400" dirty="0" smtClean="0"/>
              <a:t>. Герой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"</a:t>
            </a:r>
            <a:r>
              <a:rPr lang="ru-RU" sz="2400" dirty="0" err="1" smtClean="0"/>
              <a:t>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приїхав</a:t>
            </a:r>
            <a:r>
              <a:rPr lang="ru-RU" sz="2400" dirty="0" smtClean="0"/>
              <a:t>" </a:t>
            </a:r>
            <a:r>
              <a:rPr lang="ru-RU" sz="2400" dirty="0" err="1" smtClean="0"/>
              <a:t>Павло</a:t>
            </a:r>
            <a:r>
              <a:rPr lang="ru-RU" sz="2400" dirty="0" smtClean="0"/>
              <a:t> </a:t>
            </a:r>
            <a:r>
              <a:rPr lang="ru-RU" sz="2400" dirty="0" err="1" smtClean="0"/>
              <a:t>Дзякун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зусилля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потреб, </a:t>
            </a:r>
            <a:r>
              <a:rPr lang="ru-RU" sz="2400" dirty="0" err="1" smtClean="0"/>
              <a:t>споживацькі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усе.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 не </a:t>
            </a:r>
            <a:r>
              <a:rPr lang="ru-RU" sz="2400" dirty="0" err="1" smtClean="0"/>
              <a:t>глузує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відрази</a:t>
            </a:r>
            <a:r>
              <a:rPr lang="ru-RU" sz="2400" dirty="0" smtClean="0"/>
              <a:t>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герой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становища не </a:t>
            </a:r>
            <a:r>
              <a:rPr lang="ru-RU" sz="2400" dirty="0" err="1" smtClean="0"/>
              <a:t>усвідомлює</a:t>
            </a:r>
            <a:r>
              <a:rPr lang="ru-RU" sz="2400" dirty="0" smtClean="0"/>
              <a:t>, як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ті</a:t>
            </a:r>
            <a:r>
              <a:rPr lang="ru-RU" sz="2400" dirty="0" smtClean="0"/>
              <a:t>, </a:t>
            </a:r>
            <a:r>
              <a:rPr lang="ru-RU" sz="2400" dirty="0" err="1" smtClean="0"/>
              <a:t>хто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оточує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642918"/>
            <a:ext cx="8048652" cy="57150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оповіданні</a:t>
            </a:r>
            <a:r>
              <a:rPr lang="ru-RU" sz="2400" dirty="0" smtClean="0"/>
              <a:t> "Смерть кавалера" </a:t>
            </a:r>
            <a:r>
              <a:rPr lang="ru-RU" sz="2400" dirty="0" err="1" smtClean="0"/>
              <a:t>Григір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звернувся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повоєнного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минулого</a:t>
            </a:r>
            <a:r>
              <a:rPr lang="ru-RU" sz="2400" dirty="0" smtClean="0"/>
              <a:t>, яке </a:t>
            </a:r>
            <a:r>
              <a:rPr lang="ru-RU" sz="2400" dirty="0" err="1" smtClean="0"/>
              <a:t>щоразу</a:t>
            </a:r>
            <a:r>
              <a:rPr lang="ru-RU" sz="2400" dirty="0" smtClean="0"/>
              <a:t> оживало у </a:t>
            </a:r>
            <a:r>
              <a:rPr lang="ru-RU" sz="2400" dirty="0" err="1" smtClean="0"/>
              <a:t>душі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письменника</a:t>
            </a:r>
            <a:r>
              <a:rPr lang="ru-RU" sz="2400" dirty="0" smtClean="0"/>
              <a:t>. </a:t>
            </a:r>
            <a:r>
              <a:rPr lang="ru-RU" sz="2400" dirty="0" err="1" smtClean="0"/>
              <a:t>Звичайно</a:t>
            </a:r>
            <a:r>
              <a:rPr lang="ru-RU" sz="2400" dirty="0" smtClean="0"/>
              <a:t>, бути </a:t>
            </a:r>
            <a:r>
              <a:rPr lang="ru-RU" sz="2400" dirty="0" err="1" smtClean="0"/>
              <a:t>лицарем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щитом </a:t>
            </a:r>
            <a:r>
              <a:rPr lang="ru-RU" sz="2400" dirty="0" err="1" smtClean="0"/>
              <a:t>куди</a:t>
            </a:r>
            <a:r>
              <a:rPr lang="ru-RU" sz="2400" dirty="0" smtClean="0"/>
              <a:t> </a:t>
            </a:r>
            <a:r>
              <a:rPr lang="ru-RU" sz="2400" dirty="0" err="1" smtClean="0"/>
              <a:t>легше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без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. Але щит у </a:t>
            </a:r>
            <a:r>
              <a:rPr lang="ru-RU" sz="2400" dirty="0" err="1" smtClean="0"/>
              <a:t>лицаря</a:t>
            </a:r>
            <a:r>
              <a:rPr lang="ru-RU" sz="2400" dirty="0" smtClean="0"/>
              <a:t> - </a:t>
            </a:r>
            <a:r>
              <a:rPr lang="ru-RU" sz="2400" dirty="0" err="1" smtClean="0"/>
              <a:t>це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передовсім</a:t>
            </a:r>
            <a:r>
              <a:rPr lang="ru-RU" sz="2400" dirty="0" smtClean="0"/>
              <a:t>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честь. У </a:t>
            </a:r>
            <a:r>
              <a:rPr lang="ru-RU" sz="2400" dirty="0" err="1" smtClean="0"/>
              <a:t>звичайній</a:t>
            </a:r>
            <a:r>
              <a:rPr lang="ru-RU" sz="2400" dirty="0" smtClean="0"/>
              <a:t>, </a:t>
            </a:r>
            <a:r>
              <a:rPr lang="ru-RU" sz="2400" dirty="0" err="1" smtClean="0"/>
              <a:t>буденній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замполіт</a:t>
            </a:r>
            <a:r>
              <a:rPr lang="ru-RU" sz="2400" dirty="0" smtClean="0"/>
              <a:t> </a:t>
            </a:r>
            <a:r>
              <a:rPr lang="ru-RU" sz="2400" dirty="0" err="1" smtClean="0"/>
              <a:t>Валерій</a:t>
            </a:r>
            <a:r>
              <a:rPr lang="ru-RU" sz="2400" dirty="0" smtClean="0"/>
              <a:t> Максимович - герой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- не </a:t>
            </a:r>
            <a:r>
              <a:rPr lang="ru-RU" sz="2400" dirty="0" err="1" smtClean="0"/>
              <a:t>зумів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відстояти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позицію</a:t>
            </a:r>
            <a:r>
              <a:rPr lang="ru-RU" sz="2400" dirty="0" smtClean="0"/>
              <a:t>, </a:t>
            </a:r>
            <a:r>
              <a:rPr lang="ru-RU" sz="2400" dirty="0" err="1" smtClean="0"/>
              <a:t>тим</a:t>
            </a:r>
            <a:r>
              <a:rPr lang="ru-RU" sz="2400" dirty="0" smtClean="0"/>
              <a:t> самим </a:t>
            </a:r>
            <a:r>
              <a:rPr lang="ru-RU" sz="2400" dirty="0" err="1" smtClean="0"/>
              <a:t>втративши</a:t>
            </a:r>
            <a:r>
              <a:rPr lang="ru-RU" sz="2400" dirty="0" smtClean="0"/>
              <a:t> свою честь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повагу</a:t>
            </a:r>
            <a:r>
              <a:rPr lang="ru-RU" sz="2400" dirty="0" smtClean="0"/>
              <a:t> у людей. Герой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раз </a:t>
            </a:r>
            <a:r>
              <a:rPr lang="ru-RU" sz="2400" dirty="0" err="1" smtClean="0"/>
              <a:t>стрічався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віч-на-віч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смертю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відступив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звичайним</a:t>
            </a:r>
            <a:r>
              <a:rPr lang="ru-RU" sz="2400" dirty="0" smtClean="0"/>
              <a:t> бюрократом </a:t>
            </a:r>
            <a:r>
              <a:rPr lang="ru-RU" sz="2400" dirty="0" err="1" smtClean="0"/>
              <a:t>і</a:t>
            </a:r>
            <a:r>
              <a:rPr lang="ru-RU" sz="2400" dirty="0" smtClean="0"/>
              <a:t> демагогом. Тут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постає</a:t>
            </a:r>
            <a:r>
              <a:rPr lang="ru-RU" sz="2400" dirty="0" smtClean="0"/>
              <a:t> проблема </a:t>
            </a:r>
            <a:r>
              <a:rPr lang="ru-RU" sz="2400" dirty="0" err="1" smtClean="0"/>
              <a:t>громадянської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мужності</a:t>
            </a:r>
            <a:r>
              <a:rPr lang="ru-RU" sz="2400" dirty="0" smtClean="0"/>
              <a:t>. І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у кожного </a:t>
            </a:r>
            <a:r>
              <a:rPr lang="ru-RU" sz="2400" dirty="0" err="1" smtClean="0"/>
              <a:t>покоління</a:t>
            </a:r>
            <a:r>
              <a:rPr lang="ru-RU" sz="2400" dirty="0" smtClean="0"/>
              <a:t> вона своя,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в </a:t>
            </a: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часи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- </a:t>
            </a:r>
            <a:r>
              <a:rPr lang="ru-RU" sz="2400" dirty="0" err="1" smtClean="0"/>
              <a:t>боротьба</a:t>
            </a:r>
            <a:r>
              <a:rPr lang="ru-RU" sz="2400" dirty="0" smtClean="0"/>
              <a:t> за правду.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85794"/>
            <a:ext cx="7905776" cy="52864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новелі</a:t>
            </a:r>
            <a:r>
              <a:rPr lang="ru-RU" sz="2400" dirty="0" smtClean="0"/>
              <a:t> "Три </a:t>
            </a:r>
            <a:r>
              <a:rPr lang="ru-RU" sz="2400" dirty="0" err="1" smtClean="0"/>
              <a:t>зозулі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поклоном" легко </a:t>
            </a:r>
            <a:r>
              <a:rPr lang="ru-RU" sz="2400" dirty="0" err="1" smtClean="0"/>
              <a:t>впізнаються</a:t>
            </a:r>
            <a:r>
              <a:rPr lang="ru-RU" sz="2400" dirty="0" smtClean="0"/>
              <a:t> сам автор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безталанний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батько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покарання</a:t>
            </a:r>
            <a:r>
              <a:rPr lang="ru-RU" sz="2400" dirty="0" smtClean="0"/>
              <a:t> у </a:t>
            </a:r>
            <a:r>
              <a:rPr lang="ru-RU" sz="2400" dirty="0" err="1" smtClean="0"/>
              <a:t>сибірських</a:t>
            </a:r>
            <a:r>
              <a:rPr lang="ru-RU" sz="2400" dirty="0" smtClean="0"/>
              <a:t> таборах. </a:t>
            </a:r>
            <a:r>
              <a:rPr lang="ru-RU" sz="2400" dirty="0" err="1" smtClean="0"/>
              <a:t>Присвячена</a:t>
            </a:r>
            <a:r>
              <a:rPr lang="ru-RU" sz="2400" dirty="0" smtClean="0"/>
              <a:t> новела "</a:t>
            </a:r>
            <a:r>
              <a:rPr lang="ru-RU" sz="2400" dirty="0" err="1" smtClean="0"/>
              <a:t>любові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Всевишній</a:t>
            </a:r>
            <a:r>
              <a:rPr lang="ru-RU" sz="2400" dirty="0" smtClean="0"/>
              <a:t>". Молода </a:t>
            </a:r>
            <a:r>
              <a:rPr lang="ru-RU" sz="2400" dirty="0" err="1" smtClean="0"/>
              <a:t>дівчина</a:t>
            </a:r>
            <a:r>
              <a:rPr lang="ru-RU" sz="2400" dirty="0" smtClean="0"/>
              <a:t> Марфа </a:t>
            </a:r>
            <a:r>
              <a:rPr lang="ru-RU" sz="2400" dirty="0" err="1" smtClean="0"/>
              <a:t>безнадійно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односельця</a:t>
            </a:r>
            <a:r>
              <a:rPr lang="ru-RU" sz="2400" dirty="0" smtClean="0"/>
              <a:t>. Коли Михайло став жертвою </a:t>
            </a:r>
            <a:r>
              <a:rPr lang="ru-RU" sz="2400" dirty="0" err="1" smtClean="0"/>
              <a:t>сталінських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репресій</a:t>
            </a:r>
            <a:r>
              <a:rPr lang="ru-RU" sz="2400" dirty="0" smtClean="0"/>
              <a:t>, Марфа </a:t>
            </a:r>
            <a:r>
              <a:rPr lang="ru-RU" sz="2400" dirty="0" err="1" smtClean="0"/>
              <a:t>потайки</a:t>
            </a:r>
            <a:r>
              <a:rPr lang="ru-RU" sz="2400" dirty="0" smtClean="0"/>
              <a:t> просила </a:t>
            </a:r>
            <a:r>
              <a:rPr lang="ru-RU" sz="2400" dirty="0" err="1" smtClean="0"/>
              <a:t>листоношу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дав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потримати</a:t>
            </a:r>
            <a:r>
              <a:rPr lang="ru-RU" sz="2400" dirty="0" smtClean="0"/>
              <a:t> лист, </a:t>
            </a:r>
            <a:r>
              <a:rPr lang="ru-RU" sz="2400" dirty="0" err="1" smtClean="0"/>
              <a:t>адресований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Михайла</a:t>
            </a:r>
            <a:r>
              <a:rPr lang="ru-RU" sz="2400" dirty="0" smtClean="0"/>
              <a:t>. </a:t>
            </a:r>
            <a:r>
              <a:rPr lang="ru-RU" sz="2400" dirty="0" err="1" smtClean="0"/>
              <a:t>Знедолені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четверо - </a:t>
            </a:r>
            <a:r>
              <a:rPr lang="ru-RU" sz="2400" dirty="0" err="1" smtClean="0"/>
              <a:t>оповідач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матір'ю</a:t>
            </a:r>
            <a:r>
              <a:rPr lang="ru-RU" sz="2400" dirty="0" smtClean="0"/>
              <a:t>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батько</a:t>
            </a:r>
            <a:r>
              <a:rPr lang="ru-RU" sz="2400" dirty="0" smtClean="0"/>
              <a:t>, Марфа. </a:t>
            </a:r>
            <a:r>
              <a:rPr lang="ru-RU" sz="2400" dirty="0" err="1" smtClean="0"/>
              <a:t>Знедолений</a:t>
            </a:r>
            <a:r>
              <a:rPr lang="ru-RU" sz="2400" dirty="0" smtClean="0"/>
              <a:t> весь народ. </a:t>
            </a:r>
            <a:r>
              <a:rPr lang="ru-RU" sz="2400" dirty="0" err="1" smtClean="0"/>
              <a:t>Твір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друкувався</a:t>
            </a:r>
            <a:r>
              <a:rPr lang="ru-RU" sz="2400" dirty="0" smtClean="0"/>
              <a:t>, </a:t>
            </a:r>
            <a:r>
              <a:rPr lang="ru-RU" sz="2400" dirty="0" err="1" smtClean="0"/>
              <a:t>бо</a:t>
            </a:r>
            <a:r>
              <a:rPr lang="ru-RU" sz="2400" dirty="0" smtClean="0"/>
              <a:t> у </a:t>
            </a:r>
            <a:r>
              <a:rPr lang="ru-RU" sz="2400" dirty="0" err="1" smtClean="0"/>
              <a:t>застійні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часи</a:t>
            </a:r>
            <a:r>
              <a:rPr lang="ru-RU" sz="2400" dirty="0" smtClean="0"/>
              <a:t> не допускали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натяку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жахливі</a:t>
            </a:r>
            <a:r>
              <a:rPr lang="ru-RU" sz="2400" dirty="0" smtClean="0"/>
              <a:t> роки </a:t>
            </a:r>
            <a:r>
              <a:rPr lang="ru-RU" sz="2400" dirty="0" err="1" smtClean="0"/>
              <a:t>сталінщини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28604"/>
            <a:ext cx="5000660" cy="6000792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сторінок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повісті</a:t>
            </a:r>
            <a:r>
              <a:rPr lang="ru-RU" sz="2400" dirty="0" smtClean="0"/>
              <a:t> "Климко" </a:t>
            </a:r>
            <a:r>
              <a:rPr lang="ru-RU" sz="2400" dirty="0" err="1" smtClean="0"/>
              <a:t>постає</a:t>
            </a:r>
            <a:r>
              <a:rPr lang="ru-RU" sz="2400" dirty="0" smtClean="0"/>
              <a:t> перед нами маленький </a:t>
            </a:r>
            <a:r>
              <a:rPr lang="ru-RU" sz="2400" dirty="0" err="1" smtClean="0"/>
              <a:t>борець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життям</a:t>
            </a:r>
            <a:r>
              <a:rPr lang="ru-RU" sz="2400" dirty="0" smtClean="0"/>
              <a:t> заплатив за </a:t>
            </a:r>
            <a:r>
              <a:rPr lang="ru-RU" sz="2400" dirty="0" err="1" smtClean="0"/>
              <a:t>високе</a:t>
            </a:r>
            <a:r>
              <a:rPr lang="ru-RU" sz="2400" dirty="0" smtClean="0"/>
              <a:t> благородство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серця</a:t>
            </a:r>
            <a:r>
              <a:rPr lang="ru-RU" sz="2400" dirty="0" smtClean="0"/>
              <a:t> - </a:t>
            </a:r>
            <a:r>
              <a:rPr lang="ru-RU" sz="2400" dirty="0" err="1" smtClean="0"/>
              <a:t>допоміг</a:t>
            </a:r>
            <a:r>
              <a:rPr lang="ru-RU" sz="2400" dirty="0" smtClean="0"/>
              <a:t> </a:t>
            </a:r>
            <a:r>
              <a:rPr lang="ru-RU" sz="2400" dirty="0" err="1" smtClean="0"/>
              <a:t>утекти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військовополоненому</a:t>
            </a:r>
            <a:r>
              <a:rPr lang="ru-RU" sz="2400" dirty="0" smtClean="0"/>
              <a:t>. </a:t>
            </a:r>
            <a:r>
              <a:rPr lang="ru-RU" sz="2400" dirty="0" err="1" smtClean="0"/>
              <a:t>Фашисти</a:t>
            </a:r>
            <a:r>
              <a:rPr lang="ru-RU" sz="2400" dirty="0" smtClean="0"/>
              <a:t> вбили хлопчика. </a:t>
            </a:r>
            <a:r>
              <a:rPr lang="ru-RU" sz="2400" dirty="0" err="1" smtClean="0"/>
              <a:t>Передсмертний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зойк</a:t>
            </a:r>
            <a:r>
              <a:rPr lang="ru-RU" sz="2400" dirty="0" smtClean="0"/>
              <a:t> </a:t>
            </a:r>
            <a:r>
              <a:rPr lang="ru-RU" sz="2400" dirty="0" err="1" smtClean="0"/>
              <a:t>Климка</a:t>
            </a:r>
            <a:r>
              <a:rPr lang="ru-RU" sz="2400" dirty="0" smtClean="0"/>
              <a:t> - </a:t>
            </a:r>
            <a:r>
              <a:rPr lang="ru-RU" sz="2400" dirty="0" err="1" smtClean="0"/>
              <a:t>реквієм</a:t>
            </a:r>
            <a:r>
              <a:rPr lang="ru-RU" sz="2400" dirty="0" smtClean="0"/>
              <a:t> по </a:t>
            </a:r>
            <a:r>
              <a:rPr lang="ru-RU" sz="2400" dirty="0" err="1" smtClean="0"/>
              <a:t>загубленому</a:t>
            </a:r>
            <a:r>
              <a:rPr lang="ru-RU" sz="2400" dirty="0" smtClean="0"/>
              <a:t> юному </a:t>
            </a:r>
            <a:r>
              <a:rPr lang="ru-RU" sz="2400" dirty="0" err="1" smtClean="0"/>
              <a:t>життю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прокляття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війні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  <p:pic>
        <p:nvPicPr>
          <p:cNvPr id="19458" name="Picture 2" descr="D:\тютюнник\b198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500306"/>
            <a:ext cx="3162306" cy="3929066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85728"/>
            <a:ext cx="7786742" cy="63579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повісті</a:t>
            </a:r>
            <a:r>
              <a:rPr lang="ru-RU" sz="2400" dirty="0" smtClean="0"/>
              <a:t> "</a:t>
            </a:r>
            <a:r>
              <a:rPr lang="ru-RU" sz="2400" dirty="0" err="1" smtClean="0"/>
              <a:t>Вогник</a:t>
            </a:r>
            <a:r>
              <a:rPr lang="ru-RU" sz="2400" dirty="0" smtClean="0"/>
              <a:t> далеко в степу"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звертається</a:t>
            </a:r>
            <a:r>
              <a:rPr lang="ru-RU" sz="2400" dirty="0" smtClean="0"/>
              <a:t> до тих сил,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витримати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найтяжчі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випробування</a:t>
            </a:r>
            <a:r>
              <a:rPr lang="ru-RU" sz="2400" dirty="0" smtClean="0"/>
              <a:t>, - </a:t>
            </a:r>
            <a:r>
              <a:rPr lang="ru-RU" sz="2400" dirty="0" err="1" smtClean="0"/>
              <a:t>взаємодопомоги</a:t>
            </a:r>
            <a:r>
              <a:rPr lang="ru-RU" sz="2400" dirty="0" smtClean="0"/>
              <a:t>, </a:t>
            </a:r>
            <a:r>
              <a:rPr lang="ru-RU" sz="2400" dirty="0" err="1" smtClean="0"/>
              <a:t>дружби</a:t>
            </a:r>
            <a:r>
              <a:rPr lang="ru-RU" sz="2400" dirty="0" smtClean="0"/>
              <a:t>, </a:t>
            </a:r>
            <a:r>
              <a:rPr lang="ru-RU" sz="2400" dirty="0" err="1" smtClean="0"/>
              <a:t>милосердя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За книжки "Климко" </a:t>
            </a:r>
            <a:r>
              <a:rPr lang="ru-RU" sz="2400" dirty="0" err="1" smtClean="0"/>
              <a:t>і</a:t>
            </a:r>
            <a:r>
              <a:rPr lang="ru-RU" sz="2400" dirty="0" smtClean="0"/>
              <a:t> "</a:t>
            </a:r>
            <a:r>
              <a:rPr lang="ru-RU" sz="2400" dirty="0" err="1" smtClean="0"/>
              <a:t>Вогник</a:t>
            </a:r>
            <a:r>
              <a:rPr lang="ru-RU" sz="2400" dirty="0" smtClean="0"/>
              <a:t> далеко в степу" </a:t>
            </a:r>
            <a:r>
              <a:rPr lang="ru-RU" sz="2400" dirty="0" err="1" smtClean="0"/>
              <a:t>Григору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присуджено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премію</a:t>
            </a:r>
            <a:r>
              <a:rPr lang="ru-RU" sz="2400" dirty="0" smtClean="0"/>
              <a:t> </a:t>
            </a:r>
            <a:r>
              <a:rPr lang="ru-RU" sz="2400" dirty="0" err="1" smtClean="0"/>
              <a:t>ім</a:t>
            </a:r>
            <a:r>
              <a:rPr lang="ru-RU" sz="2400" dirty="0" smtClean="0"/>
              <a:t>. </a:t>
            </a:r>
            <a:r>
              <a:rPr lang="ru-RU" sz="2400" dirty="0" err="1" smtClean="0"/>
              <a:t>Лесі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Українки</a:t>
            </a:r>
            <a:r>
              <a:rPr lang="ru-RU" sz="2400" dirty="0" smtClean="0"/>
              <a:t> 1980 року.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березні</a:t>
            </a:r>
            <a:r>
              <a:rPr lang="ru-RU" sz="2400" dirty="0" smtClean="0"/>
              <a:t> 1989 року </a:t>
            </a:r>
            <a:r>
              <a:rPr lang="ru-RU" sz="2400" dirty="0" err="1" smtClean="0"/>
              <a:t>творчість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 посмертно </a:t>
            </a:r>
            <a:r>
              <a:rPr lang="ru-RU" sz="2400" dirty="0" err="1" smtClean="0"/>
              <a:t>відзначено</a:t>
            </a:r>
            <a:r>
              <a:rPr lang="ru-RU" sz="2400" dirty="0" smtClean="0"/>
              <a:t> Державною </a:t>
            </a:r>
            <a:r>
              <a:rPr lang="ru-RU" sz="2400" dirty="0" err="1" smtClean="0"/>
              <a:t>премією</a:t>
            </a:r>
            <a:r>
              <a:rPr lang="ru-RU" sz="2400" dirty="0" smtClean="0"/>
              <a:t> </a:t>
            </a:r>
            <a:r>
              <a:rPr lang="ru-RU" sz="2400" dirty="0" err="1" smtClean="0"/>
              <a:t>ім</a:t>
            </a:r>
            <a:r>
              <a:rPr lang="ru-RU" sz="2400" dirty="0" smtClean="0"/>
              <a:t>. Тараса </a:t>
            </a:r>
            <a:r>
              <a:rPr lang="ru-RU" sz="2400" dirty="0" err="1" smtClean="0"/>
              <a:t>Шевченка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857496"/>
            <a:ext cx="3886200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Тепло </a:t>
            </a:r>
            <a:r>
              <a:rPr lang="ru-RU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достовiрнiсть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Ї ось </a:t>
            </a:r>
            <a:r>
              <a:rPr lang="ru-RU" dirty="0" err="1" smtClean="0"/>
              <a:t>моï</a:t>
            </a:r>
            <a:r>
              <a:rPr lang="ru-RU" dirty="0" smtClean="0"/>
              <a:t> </a:t>
            </a:r>
            <a:r>
              <a:rPr lang="ru-RU" dirty="0" err="1" smtClean="0"/>
              <a:t>лiтературнi</a:t>
            </a:r>
            <a:r>
              <a:rPr lang="ru-RU" dirty="0" smtClean="0"/>
              <a:t> </a:t>
            </a:r>
            <a:r>
              <a:rPr lang="ru-RU" dirty="0" err="1" smtClean="0"/>
              <a:t>критерiï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Григiр</a:t>
            </a:r>
            <a:r>
              <a:rPr lang="ru-RU" dirty="0" smtClean="0"/>
              <a:t> </a:t>
            </a:r>
            <a:r>
              <a:rPr lang="ru-RU" dirty="0" err="1" smtClean="0"/>
              <a:t>Тютюнник</a:t>
            </a:r>
            <a:endParaRPr lang="ru-RU" dirty="0" smtClean="0"/>
          </a:p>
          <a:p>
            <a:r>
              <a:rPr lang="ru-RU" dirty="0" smtClean="0"/>
              <a:t>"Не святи горшки </a:t>
            </a:r>
            <a:r>
              <a:rPr lang="ru-RU" dirty="0" err="1" smtClean="0"/>
              <a:t>лiплять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Ї </a:t>
            </a:r>
            <a:r>
              <a:rPr lang="ru-RU" dirty="0" err="1" smtClean="0"/>
              <a:t>майстри</a:t>
            </a:r>
            <a:r>
              <a:rPr lang="ru-RU" dirty="0" smtClean="0"/>
              <a:t>. А </a:t>
            </a:r>
            <a:r>
              <a:rPr lang="ru-RU" dirty="0" err="1" smtClean="0"/>
              <a:t>майстрами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люди. Я </a:t>
            </a:r>
          </a:p>
          <a:p>
            <a:r>
              <a:rPr lang="ru-RU" dirty="0" err="1" smtClean="0"/>
              <a:t>Їлюдина</a:t>
            </a:r>
            <a:r>
              <a:rPr lang="ru-RU" dirty="0" smtClean="0"/>
              <a:t>. Я буду </a:t>
            </a:r>
            <a:r>
              <a:rPr lang="ru-RU" dirty="0" err="1" smtClean="0"/>
              <a:t>майстром</a:t>
            </a:r>
            <a:r>
              <a:rPr lang="ru-RU" dirty="0" smtClean="0"/>
              <a:t>!“</a:t>
            </a: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uk-UA" dirty="0" smtClean="0"/>
              <a:t>Г. Тютюнник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D:\тютюнник\11698327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214422"/>
            <a:ext cx="3567992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28670"/>
            <a:ext cx="7834338" cy="4714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грудні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нинішнього</a:t>
            </a:r>
            <a:r>
              <a:rPr lang="ru-RU" sz="2400" dirty="0" smtClean="0"/>
              <a:t> року </a:t>
            </a:r>
            <a:r>
              <a:rPr lang="ru-RU" sz="2400" dirty="0" err="1" smtClean="0"/>
              <a:t>Григору</a:t>
            </a:r>
            <a:r>
              <a:rPr lang="ru-RU" sz="2400" dirty="0" smtClean="0"/>
              <a:t> Михайловичу </a:t>
            </a:r>
            <a:r>
              <a:rPr lang="ru-RU" sz="2400" dirty="0" err="1" smtClean="0"/>
              <a:t>Тютюннику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виповнилося</a:t>
            </a:r>
            <a:r>
              <a:rPr lang="ru-RU" sz="2400" dirty="0" smtClean="0"/>
              <a:t> б 75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пішов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трагічно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передчасно</a:t>
            </a:r>
            <a:r>
              <a:rPr lang="ru-RU" sz="2400" dirty="0" smtClean="0"/>
              <a:t> (1980 року). Вдова </a:t>
            </a:r>
            <a:r>
              <a:rPr lang="ru-RU" sz="2400" dirty="0" err="1" smtClean="0"/>
              <a:t>письменника</a:t>
            </a:r>
            <a:r>
              <a:rPr lang="ru-RU" sz="2400" dirty="0" smtClean="0"/>
              <a:t> — Людмила </a:t>
            </a:r>
            <a:r>
              <a:rPr lang="ru-RU" sz="2400" dirty="0" err="1" smtClean="0"/>
              <a:t>Василівна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—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в </a:t>
            </a:r>
            <a:r>
              <a:rPr lang="ru-RU" sz="2400" dirty="0" err="1" smtClean="0"/>
              <a:t>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київських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шкіл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викладає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літературу</a:t>
            </a:r>
            <a:r>
              <a:rPr lang="ru-RU" sz="2400" dirty="0" smtClean="0"/>
              <a:t>. Там вона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розповіла</a:t>
            </a:r>
            <a:r>
              <a:rPr lang="ru-RU" sz="2400" dirty="0" smtClean="0"/>
              <a:t> «ДТ» про </a:t>
            </a:r>
            <a:r>
              <a:rPr lang="ru-RU" sz="2400" dirty="0" err="1" smtClean="0"/>
              <a:t>непрості</a:t>
            </a:r>
            <a:r>
              <a:rPr lang="ru-RU" sz="2400" dirty="0" smtClean="0"/>
              <a:t> зигзаги </a:t>
            </a:r>
            <a:r>
              <a:rPr lang="ru-RU" sz="2400" dirty="0" err="1" smtClean="0"/>
              <a:t>долі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україн-ського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прозаїка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"/>
            <a:ext cx="7239000" cy="1785926"/>
          </a:xfrm>
        </p:spPr>
        <p:txBody>
          <a:bodyPr>
            <a:noAutofit/>
          </a:bodyPr>
          <a:lstStyle/>
          <a:p>
            <a:r>
              <a:rPr lang="uk-UA" sz="7200" dirty="0" smtClean="0"/>
              <a:t>                                         </a:t>
            </a:r>
            <a:r>
              <a:rPr lang="uk-UA" sz="9600" dirty="0" smtClean="0"/>
              <a:t>вступ</a:t>
            </a:r>
            <a:endParaRPr lang="ru-RU" sz="9600" dirty="0"/>
          </a:p>
        </p:txBody>
      </p:sp>
      <p:pic>
        <p:nvPicPr>
          <p:cNvPr id="16386" name="Picture 2" descr="D:\тютюнник\92-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857364"/>
            <a:ext cx="4500594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 smtClean="0"/>
              <a:t>РОЗМОВА З ДРУЖИНОЮ</a:t>
            </a:r>
            <a:endParaRPr lang="ru-RU" sz="5400" dirty="0"/>
          </a:p>
        </p:txBody>
      </p:sp>
      <p:pic>
        <p:nvPicPr>
          <p:cNvPr id="1026" name="Picture 2" descr="D:\тютюнник\Ukr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857364"/>
            <a:ext cx="5819788" cy="4491049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00042"/>
            <a:ext cx="8763000" cy="5786478"/>
          </a:xfrm>
        </p:spPr>
        <p:txBody>
          <a:bodyPr>
            <a:noAutofit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Людмило</a:t>
            </a:r>
            <a:r>
              <a:rPr lang="ru-RU" dirty="0" smtClean="0"/>
              <a:t> </a:t>
            </a:r>
            <a:r>
              <a:rPr lang="ru-RU" dirty="0" err="1" smtClean="0"/>
              <a:t>Василівно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прожили разом?</a:t>
            </a:r>
          </a:p>
          <a:p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 err="1" smtClean="0"/>
              <a:t>Із</a:t>
            </a:r>
            <a:r>
              <a:rPr lang="ru-RU" dirty="0" smtClean="0"/>
              <a:t> 1958 р.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Григора</a:t>
            </a:r>
            <a:r>
              <a:rPr lang="ru-RU" dirty="0" smtClean="0"/>
              <a:t> у 1980 р.</a:t>
            </a:r>
          </a:p>
          <a:p>
            <a:endParaRPr lang="ru-RU" dirty="0" smtClean="0"/>
          </a:p>
          <a:p>
            <a:r>
              <a:rPr lang="ru-RU" dirty="0" smtClean="0"/>
              <a:t>— А </a:t>
            </a:r>
            <a:r>
              <a:rPr lang="ru-RU" dirty="0" err="1" smtClean="0"/>
              <a:t>познайомилися</a:t>
            </a:r>
            <a:r>
              <a:rPr lang="ru-RU" dirty="0" smtClean="0"/>
              <a:t> на </a:t>
            </a:r>
            <a:r>
              <a:rPr lang="ru-RU" dirty="0" err="1" smtClean="0"/>
              <a:t>літературному</a:t>
            </a:r>
            <a:r>
              <a:rPr lang="ru-RU" dirty="0" smtClean="0"/>
              <a:t> </a:t>
            </a:r>
            <a:r>
              <a:rPr lang="ru-RU" dirty="0" err="1" smtClean="0"/>
              <a:t>ґрунті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 err="1" smtClean="0"/>
              <a:t>Саме</a:t>
            </a:r>
            <a:r>
              <a:rPr lang="ru-RU" dirty="0" smtClean="0"/>
              <a:t> так.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університеті</a:t>
            </a:r>
            <a:r>
              <a:rPr lang="ru-RU" dirty="0" smtClean="0"/>
              <a:t>. Я </a:t>
            </a:r>
            <a:r>
              <a:rPr lang="ru-RU" dirty="0" err="1" smtClean="0"/>
              <a:t>навчалася</a:t>
            </a:r>
            <a:r>
              <a:rPr lang="ru-RU" dirty="0" smtClean="0"/>
              <a:t> на </a:t>
            </a:r>
            <a:r>
              <a:rPr lang="ru-RU" dirty="0" err="1" smtClean="0"/>
              <a:t>відділенні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філології</a:t>
            </a:r>
            <a:r>
              <a:rPr lang="ru-RU" dirty="0" smtClean="0"/>
              <a:t>, а </a:t>
            </a:r>
            <a:r>
              <a:rPr lang="ru-RU" dirty="0" err="1" smtClean="0"/>
              <a:t>Григір</a:t>
            </a:r>
            <a:r>
              <a:rPr lang="ru-RU" dirty="0" smtClean="0"/>
              <a:t> — </a:t>
            </a:r>
            <a:r>
              <a:rPr lang="ru-RU" dirty="0" err="1" smtClean="0"/>
              <a:t>російської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говорив </a:t>
            </a:r>
            <a:r>
              <a:rPr lang="ru-RU" dirty="0" err="1" smtClean="0"/>
              <a:t>російською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зустрічей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мною переходив на </a:t>
            </a:r>
            <a:r>
              <a:rPr lang="ru-RU" dirty="0" err="1" smtClean="0"/>
              <a:t>українську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«першими </a:t>
            </a:r>
            <a:r>
              <a:rPr lang="ru-RU" dirty="0" err="1" smtClean="0"/>
              <a:t>університетами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? </a:t>
            </a:r>
          </a:p>
          <a:p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 err="1" smtClean="0"/>
              <a:t>Може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так…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на </a:t>
            </a:r>
            <a:r>
              <a:rPr lang="ru-RU" dirty="0" err="1" smtClean="0"/>
              <a:t>флоті</a:t>
            </a:r>
            <a:r>
              <a:rPr lang="ru-RU" dirty="0" smtClean="0"/>
              <a:t> говорив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. Перше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написане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надруковане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«Крестьянка».</a:t>
            </a:r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8120090" cy="6000792"/>
          </a:xfrm>
        </p:spPr>
        <p:txBody>
          <a:bodyPr/>
          <a:lstStyle/>
          <a:p>
            <a:r>
              <a:rPr lang="ru-RU" dirty="0" smtClean="0"/>
              <a:t>— А </a:t>
            </a:r>
            <a:r>
              <a:rPr lang="ru-RU" dirty="0" err="1" smtClean="0"/>
              <a:t>познайомилися</a:t>
            </a:r>
            <a:r>
              <a:rPr lang="ru-RU" dirty="0" smtClean="0"/>
              <a:t> на </a:t>
            </a:r>
            <a:r>
              <a:rPr lang="ru-RU" dirty="0" err="1" smtClean="0"/>
              <a:t>літературному</a:t>
            </a:r>
            <a:r>
              <a:rPr lang="ru-RU" dirty="0" smtClean="0"/>
              <a:t> </a:t>
            </a:r>
            <a:r>
              <a:rPr lang="ru-RU" dirty="0" err="1" smtClean="0"/>
              <a:t>ґрунті</a:t>
            </a:r>
            <a:r>
              <a:rPr lang="ru-RU" dirty="0" smtClean="0"/>
              <a:t>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Саме</a:t>
            </a:r>
            <a:r>
              <a:rPr lang="ru-RU" dirty="0" smtClean="0"/>
              <a:t> так.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університеті</a:t>
            </a:r>
            <a:r>
              <a:rPr lang="ru-RU" dirty="0" smtClean="0"/>
              <a:t>. Я </a:t>
            </a:r>
            <a:r>
              <a:rPr lang="ru-RU" dirty="0" err="1" smtClean="0"/>
              <a:t>навчалася</a:t>
            </a:r>
            <a:r>
              <a:rPr lang="ru-RU" dirty="0" smtClean="0"/>
              <a:t> на </a:t>
            </a:r>
            <a:r>
              <a:rPr lang="ru-RU" dirty="0" err="1" smtClean="0"/>
              <a:t>відділенні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філології</a:t>
            </a:r>
            <a:r>
              <a:rPr lang="ru-RU" dirty="0" smtClean="0"/>
              <a:t>, а </a:t>
            </a:r>
            <a:r>
              <a:rPr lang="ru-RU" dirty="0" err="1" smtClean="0"/>
              <a:t>Григір</a:t>
            </a:r>
            <a:r>
              <a:rPr lang="ru-RU" dirty="0" smtClean="0"/>
              <a:t> — </a:t>
            </a:r>
            <a:r>
              <a:rPr lang="ru-RU" dirty="0" err="1" smtClean="0"/>
              <a:t>російської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говорив </a:t>
            </a:r>
            <a:r>
              <a:rPr lang="ru-RU" dirty="0" err="1" smtClean="0"/>
              <a:t>російською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зустрічей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мною переходив на </a:t>
            </a:r>
            <a:r>
              <a:rPr lang="ru-RU" dirty="0" err="1" smtClean="0"/>
              <a:t>українську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«першими </a:t>
            </a:r>
            <a:r>
              <a:rPr lang="ru-RU" dirty="0" err="1" smtClean="0"/>
              <a:t>університетами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?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Може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так…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на </a:t>
            </a:r>
            <a:r>
              <a:rPr lang="ru-RU" dirty="0" err="1" smtClean="0"/>
              <a:t>флоті</a:t>
            </a:r>
            <a:r>
              <a:rPr lang="ru-RU" dirty="0" smtClean="0"/>
              <a:t> говорив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. Перше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написане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надруковане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«Крестьянка». 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71546"/>
            <a:ext cx="776290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Важко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прозаїка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так </a:t>
            </a:r>
            <a:r>
              <a:rPr lang="ru-RU" dirty="0" err="1" smtClean="0"/>
              <a:t>жваво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невимушено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</a:t>
            </a:r>
            <a:r>
              <a:rPr lang="ru-RU" dirty="0" err="1" smtClean="0"/>
              <a:t>величезну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фразеологізмів</a:t>
            </a:r>
            <a:r>
              <a:rPr lang="ru-RU" dirty="0" smtClean="0"/>
              <a:t>, </a:t>
            </a:r>
            <a:r>
              <a:rPr lang="ru-RU" dirty="0" err="1" smtClean="0"/>
              <a:t>епітетів</a:t>
            </a:r>
            <a:r>
              <a:rPr lang="ru-RU" dirty="0" smtClean="0"/>
              <a:t>, </a:t>
            </a:r>
            <a:r>
              <a:rPr lang="ru-RU" dirty="0" err="1" smtClean="0"/>
              <a:t>порівнянь</a:t>
            </a:r>
            <a:r>
              <a:rPr lang="ru-RU" dirty="0" smtClean="0"/>
              <a:t>.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,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бавитись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словниковим</a:t>
            </a:r>
            <a:r>
              <a:rPr lang="ru-RU" dirty="0" smtClean="0"/>
              <a:t> запасом, </a:t>
            </a:r>
            <a:r>
              <a:rPr lang="ru-RU" dirty="0" err="1" smtClean="0"/>
              <a:t>складаючи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гарну</a:t>
            </a:r>
            <a:r>
              <a:rPr lang="ru-RU" dirty="0" smtClean="0"/>
              <a:t>, </a:t>
            </a:r>
            <a:r>
              <a:rPr lang="ru-RU" dirty="0" err="1" smtClean="0"/>
              <a:t>різнобарвну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багатогранну</a:t>
            </a:r>
            <a:r>
              <a:rPr lang="ru-RU" dirty="0" smtClean="0"/>
              <a:t> </a:t>
            </a:r>
            <a:r>
              <a:rPr lang="ru-RU" dirty="0" err="1" smtClean="0"/>
              <a:t>лексичну</a:t>
            </a:r>
            <a:r>
              <a:rPr lang="ru-RU" dirty="0" smtClean="0"/>
              <a:t> </a:t>
            </a:r>
            <a:r>
              <a:rPr lang="ru-RU" dirty="0" err="1" smtClean="0"/>
              <a:t>мозаїку</a:t>
            </a:r>
            <a:r>
              <a:rPr lang="ru-RU" dirty="0" smtClean="0"/>
              <a:t>.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у </a:t>
            </a:r>
            <a:r>
              <a:rPr lang="ru-RU" dirty="0" err="1" smtClean="0"/>
              <a:t>хлопця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російськомовному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? 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20090" cy="4510108"/>
          </a:xfrm>
        </p:spPr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. Ми 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їздили</a:t>
            </a:r>
            <a:r>
              <a:rPr lang="ru-RU" dirty="0" smtClean="0"/>
              <a:t> на Полтавщину до </a:t>
            </a:r>
            <a:r>
              <a:rPr lang="ru-RU" dirty="0" err="1" smtClean="0"/>
              <a:t>моєї</a:t>
            </a:r>
            <a:r>
              <a:rPr lang="ru-RU" dirty="0" smtClean="0"/>
              <a:t> </a:t>
            </a:r>
            <a:r>
              <a:rPr lang="ru-RU" dirty="0" err="1" smtClean="0"/>
              <a:t>мами</a:t>
            </a:r>
            <a:r>
              <a:rPr lang="ru-RU" dirty="0" smtClean="0"/>
              <a:t>. А до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на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вибирався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пірнав</a:t>
            </a:r>
            <a:r>
              <a:rPr lang="ru-RU" dirty="0" smtClean="0"/>
              <a:t> у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святі</a:t>
            </a:r>
            <a:r>
              <a:rPr lang="ru-RU" dirty="0" smtClean="0"/>
              <a:t>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записував</a:t>
            </a:r>
            <a:r>
              <a:rPr lang="ru-RU" dirty="0" smtClean="0"/>
              <a:t>, </a:t>
            </a:r>
            <a:r>
              <a:rPr lang="ru-RU" dirty="0" err="1" smtClean="0"/>
              <a:t>запам’ятовував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такими, </a:t>
            </a:r>
            <a:r>
              <a:rPr lang="ru-RU" dirty="0" err="1" smtClean="0"/>
              <a:t>якими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простими</a:t>
            </a:r>
            <a:r>
              <a:rPr lang="ru-RU" dirty="0" smtClean="0"/>
              <a:t> словами, </a:t>
            </a:r>
            <a:r>
              <a:rPr lang="ru-RU" dirty="0" err="1" smtClean="0"/>
              <a:t>із</a:t>
            </a:r>
            <a:r>
              <a:rPr lang="ru-RU" dirty="0" smtClean="0"/>
              <a:t> суржиком,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висловами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до </a:t>
            </a:r>
            <a:r>
              <a:rPr lang="ru-RU" dirty="0" err="1" smtClean="0"/>
              <a:t>Григора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подобалося</a:t>
            </a:r>
            <a:r>
              <a:rPr lang="ru-RU" dirty="0" smtClean="0"/>
              <a:t> у нас у </a:t>
            </a:r>
            <a:r>
              <a:rPr lang="ru-RU" dirty="0" err="1" smtClean="0"/>
              <a:t>Мануйлівці</a:t>
            </a:r>
            <a:r>
              <a:rPr lang="ru-RU" dirty="0" smtClean="0"/>
              <a:t>. Село </a:t>
            </a:r>
            <a:r>
              <a:rPr lang="ru-RU" dirty="0" err="1" smtClean="0"/>
              <a:t>Козельщанського</a:t>
            </a:r>
            <a:r>
              <a:rPr lang="ru-RU" dirty="0" smtClean="0"/>
              <a:t> району, в </a:t>
            </a:r>
            <a:r>
              <a:rPr lang="ru-RU" dirty="0" err="1" smtClean="0"/>
              <a:t>якому</a:t>
            </a:r>
            <a:r>
              <a:rPr lang="ru-RU" dirty="0" smtClean="0"/>
              <a:t> жив </a:t>
            </a:r>
            <a:r>
              <a:rPr lang="ru-RU" dirty="0" err="1" smtClean="0"/>
              <a:t>і</a:t>
            </a:r>
            <a:r>
              <a:rPr lang="ru-RU" dirty="0" smtClean="0"/>
              <a:t> творив Горький, де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музей,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прихильно</a:t>
            </a:r>
            <a:r>
              <a:rPr lang="ru-RU" dirty="0" smtClean="0"/>
              <a:t> </a:t>
            </a:r>
            <a:r>
              <a:rPr lang="ru-RU" dirty="0" err="1" smtClean="0"/>
              <a:t>ставилося</a:t>
            </a:r>
            <a:r>
              <a:rPr lang="ru-RU" dirty="0" smtClean="0"/>
              <a:t> до </a:t>
            </a:r>
            <a:r>
              <a:rPr lang="ru-RU" dirty="0" err="1" smtClean="0"/>
              <a:t>творчих</a:t>
            </a:r>
            <a:r>
              <a:rPr lang="ru-RU" dirty="0" smtClean="0"/>
              <a:t> людей. Тут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поважали</a:t>
            </a:r>
            <a:r>
              <a:rPr lang="ru-RU" dirty="0" smtClean="0"/>
              <a:t>. Дома, в </a:t>
            </a:r>
            <a:r>
              <a:rPr lang="ru-RU" dirty="0" err="1" smtClean="0"/>
              <a:t>Шилівці</a:t>
            </a:r>
            <a:r>
              <a:rPr lang="ru-RU" dirty="0" smtClean="0"/>
              <a:t> </a:t>
            </a:r>
            <a:r>
              <a:rPr lang="ru-RU" dirty="0" err="1" smtClean="0"/>
              <a:t>Зіньківського</a:t>
            </a:r>
            <a:r>
              <a:rPr lang="ru-RU" dirty="0" smtClean="0"/>
              <a:t> району, так </a:t>
            </a:r>
            <a:r>
              <a:rPr lang="ru-RU" dirty="0" err="1" smtClean="0"/>
              <a:t>затишно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. </a:t>
            </a:r>
            <a:r>
              <a:rPr lang="ru-RU" dirty="0" err="1" smtClean="0"/>
              <a:t>Григору</a:t>
            </a:r>
            <a:r>
              <a:rPr lang="ru-RU" dirty="0" smtClean="0"/>
              <a:t> </a:t>
            </a:r>
            <a:r>
              <a:rPr lang="ru-RU" dirty="0" err="1" smtClean="0"/>
              <a:t>пригадували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репресованого</a:t>
            </a:r>
            <a:r>
              <a:rPr lang="ru-RU" dirty="0" smtClean="0"/>
              <a:t> батька,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реабілітували</a:t>
            </a:r>
            <a:r>
              <a:rPr lang="ru-RU" dirty="0" smtClean="0"/>
              <a:t>. Та </a:t>
            </a:r>
            <a:r>
              <a:rPr lang="ru-RU" dirty="0" err="1" smtClean="0"/>
              <a:t>й</a:t>
            </a:r>
            <a:r>
              <a:rPr lang="ru-RU" dirty="0" smtClean="0"/>
              <a:t> сам </a:t>
            </a:r>
            <a:r>
              <a:rPr lang="ru-RU" dirty="0" err="1" smtClean="0"/>
              <a:t>Григір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одсидів</a:t>
            </a:r>
            <a:r>
              <a:rPr lang="ru-RU" dirty="0" smtClean="0"/>
              <a:t> у </a:t>
            </a:r>
            <a:r>
              <a:rPr lang="ru-RU" dirty="0" err="1" smtClean="0"/>
              <a:t>Божковому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Полтавою за те,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відпрацював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advTm="9000"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642918"/>
            <a:ext cx="7477148" cy="5214974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Він</a:t>
            </a:r>
            <a:r>
              <a:rPr lang="ru-RU" dirty="0" smtClean="0"/>
              <a:t> усе </a:t>
            </a:r>
            <a:r>
              <a:rPr lang="ru-RU" dirty="0" err="1" smtClean="0"/>
              <a:t>записував</a:t>
            </a:r>
            <a:r>
              <a:rPr lang="ru-RU" dirty="0" smtClean="0"/>
              <a:t>. </a:t>
            </a:r>
            <a:r>
              <a:rPr lang="ru-RU" dirty="0" err="1" smtClean="0"/>
              <a:t>Щось</a:t>
            </a:r>
            <a:r>
              <a:rPr lang="ru-RU" dirty="0" smtClean="0"/>
              <a:t> там мама </a:t>
            </a:r>
            <a:r>
              <a:rPr lang="ru-RU" dirty="0" err="1" smtClean="0"/>
              <a:t>цікаве</a:t>
            </a:r>
            <a:r>
              <a:rPr lang="ru-RU" dirty="0" smtClean="0"/>
              <a:t> сказала, </a:t>
            </a:r>
            <a:r>
              <a:rPr lang="ru-RU" dirty="0" err="1" smtClean="0"/>
              <a:t>чи</a:t>
            </a:r>
            <a:r>
              <a:rPr lang="ru-RU" dirty="0" smtClean="0"/>
              <a:t> дядьки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гомоніли</a:t>
            </a:r>
            <a:r>
              <a:rPr lang="ru-RU" dirty="0" smtClean="0"/>
              <a:t> —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записника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. Словники </a:t>
            </a:r>
            <a:r>
              <a:rPr lang="ru-RU" dirty="0" err="1" smtClean="0"/>
              <a:t>вивчав</a:t>
            </a:r>
            <a:r>
              <a:rPr lang="ru-RU" dirty="0" smtClean="0"/>
              <a:t>. У </a:t>
            </a:r>
            <a:r>
              <a:rPr lang="ru-RU" dirty="0" err="1" smtClean="0"/>
              <a:t>нього</a:t>
            </a:r>
            <a:r>
              <a:rPr lang="ru-RU" dirty="0" smtClean="0"/>
              <a:t> на </a:t>
            </a:r>
            <a:r>
              <a:rPr lang="ru-RU" dirty="0" err="1" smtClean="0"/>
              <a:t>столі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лежав словник </a:t>
            </a:r>
            <a:r>
              <a:rPr lang="ru-RU" dirty="0" err="1" smtClean="0"/>
              <a:t>Грінченка</a:t>
            </a:r>
            <a:r>
              <a:rPr lang="ru-RU" dirty="0" smtClean="0"/>
              <a:t>. І </a:t>
            </a:r>
            <a:r>
              <a:rPr lang="ru-RU" dirty="0" err="1" smtClean="0"/>
              <a:t>надолужував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усе </a:t>
            </a:r>
            <a:r>
              <a:rPr lang="ru-RU" dirty="0" err="1" smtClean="0"/>
              <a:t>самотужки</a:t>
            </a:r>
            <a:r>
              <a:rPr lang="ru-RU" dirty="0" smtClean="0"/>
              <a:t>. </a:t>
            </a:r>
            <a:r>
              <a:rPr lang="ru-RU" dirty="0" err="1" smtClean="0"/>
              <a:t>Виписував</a:t>
            </a:r>
            <a:r>
              <a:rPr lang="ru-RU" dirty="0" smtClean="0"/>
              <a:t> слова, добирав </a:t>
            </a:r>
            <a:r>
              <a:rPr lang="ru-RU" dirty="0" err="1" smtClean="0"/>
              <a:t>синоніми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підказував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шукав</a:t>
            </a:r>
            <a:r>
              <a:rPr lang="ru-RU" dirty="0" smtClean="0"/>
              <a:t> теми?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Життя</a:t>
            </a:r>
            <a:r>
              <a:rPr lang="ru-RU" dirty="0" smtClean="0"/>
              <a:t>...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бачив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чув</a:t>
            </a:r>
            <a:r>
              <a:rPr lang="ru-RU" dirty="0" smtClean="0"/>
              <a:t>, — те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на </a:t>
            </a:r>
            <a:r>
              <a:rPr lang="ru-RU" dirty="0" err="1" smtClean="0"/>
              <a:t>папері</a:t>
            </a:r>
            <a:r>
              <a:rPr lang="ru-RU" dirty="0" smtClean="0"/>
              <a:t>. </a:t>
            </a:r>
            <a:r>
              <a:rPr lang="ru-RU" dirty="0" err="1" smtClean="0"/>
              <a:t>Точніше</a:t>
            </a:r>
            <a:r>
              <a:rPr lang="ru-RU" dirty="0" smtClean="0"/>
              <a:t>,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боліло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вислів</a:t>
            </a:r>
            <a:r>
              <a:rPr lang="ru-RU" dirty="0" smtClean="0"/>
              <a:t>. Тем 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шукав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. </a:t>
            </a:r>
            <a:r>
              <a:rPr lang="ru-RU" dirty="0" err="1" smtClean="0"/>
              <a:t>Григір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просто </a:t>
            </a:r>
            <a:r>
              <a:rPr lang="ru-RU" dirty="0" err="1" smtClean="0"/>
              <a:t>бачили</a:t>
            </a:r>
            <a:r>
              <a:rPr lang="ru-RU" dirty="0" smtClean="0"/>
              <a:t> </a:t>
            </a:r>
            <a:r>
              <a:rPr lang="ru-RU" dirty="0" err="1" smtClean="0"/>
              <a:t>людське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, а ловили саму суть,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глибини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таємними</a:t>
            </a:r>
            <a:r>
              <a:rPr lang="ru-RU" dirty="0" smtClean="0"/>
              <a:t> </a:t>
            </a:r>
            <a:r>
              <a:rPr lang="ru-RU" dirty="0" err="1" smtClean="0"/>
              <a:t>бажаннями</a:t>
            </a:r>
            <a:r>
              <a:rPr lang="ru-RU" dirty="0" smtClean="0"/>
              <a:t> та </a:t>
            </a:r>
            <a:r>
              <a:rPr lang="ru-RU" dirty="0" err="1" smtClean="0"/>
              <a:t>турботами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advTm="9000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28670"/>
            <a:ext cx="7691462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загадували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когось</a:t>
            </a:r>
            <a:r>
              <a:rPr lang="ru-RU" dirty="0" smtClean="0"/>
              <a:t> конкретно?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Давали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написати</a:t>
            </a:r>
            <a:r>
              <a:rPr lang="ru-RU" dirty="0" smtClean="0"/>
              <a:t> </a:t>
            </a:r>
            <a:r>
              <a:rPr lang="ru-RU" dirty="0" err="1" smtClean="0"/>
              <a:t>нариси</a:t>
            </a:r>
            <a:r>
              <a:rPr lang="ru-RU" dirty="0" smtClean="0"/>
              <a:t>. Але </a:t>
            </a:r>
            <a:r>
              <a:rPr lang="ru-RU" dirty="0" err="1" smtClean="0"/>
              <a:t>він</a:t>
            </a:r>
            <a:r>
              <a:rPr lang="ru-RU" dirty="0" smtClean="0"/>
              <a:t> казав просто: «Не </a:t>
            </a:r>
            <a:r>
              <a:rPr lang="ru-RU" dirty="0" err="1" smtClean="0"/>
              <a:t>вмію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на </a:t>
            </a:r>
            <a:r>
              <a:rPr lang="ru-RU" dirty="0" err="1" smtClean="0"/>
              <a:t>замовлення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квит».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політично</a:t>
            </a:r>
            <a:r>
              <a:rPr lang="ru-RU" dirty="0" smtClean="0"/>
              <a:t> </a:t>
            </a:r>
            <a:r>
              <a:rPr lang="ru-RU" dirty="0" err="1" smtClean="0"/>
              <a:t>заангажованих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Коли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сутужно</a:t>
            </a:r>
            <a:r>
              <a:rPr lang="ru-RU" dirty="0" smtClean="0"/>
              <a:t> ставало, то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надрукувати</a:t>
            </a:r>
            <a:r>
              <a:rPr lang="ru-RU" dirty="0" smtClean="0"/>
              <a:t>. Про голову </a:t>
            </a:r>
            <a:r>
              <a:rPr lang="ru-RU" dirty="0" err="1" smtClean="0"/>
              <a:t>колгоспу</a:t>
            </a:r>
            <a:r>
              <a:rPr lang="ru-RU" dirty="0" smtClean="0"/>
              <a:t> писав, </a:t>
            </a:r>
            <a:r>
              <a:rPr lang="ru-RU" dirty="0" err="1" smtClean="0"/>
              <a:t>здається</a:t>
            </a:r>
            <a:r>
              <a:rPr lang="ru-RU" dirty="0" smtClean="0"/>
              <a:t>, у журнал «</a:t>
            </a:r>
            <a:r>
              <a:rPr lang="ru-RU" dirty="0" err="1" smtClean="0"/>
              <a:t>Дніпро</a:t>
            </a:r>
            <a:r>
              <a:rPr lang="ru-RU" dirty="0" smtClean="0"/>
              <a:t>». Про </a:t>
            </a:r>
            <a:r>
              <a:rPr lang="ru-RU" dirty="0" err="1" smtClean="0"/>
              <a:t>шахтарів</a:t>
            </a:r>
            <a:r>
              <a:rPr lang="ru-RU" dirty="0" smtClean="0"/>
              <a:t>… Але ж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не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портрети</a:t>
            </a:r>
            <a:r>
              <a:rPr lang="ru-RU" dirty="0" smtClean="0"/>
              <a:t>, а </a:t>
            </a:r>
            <a:r>
              <a:rPr lang="ru-RU" dirty="0" err="1" smtClean="0"/>
              <a:t>життєві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вдень, коли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. От не </a:t>
            </a:r>
            <a:r>
              <a:rPr lang="ru-RU" dirty="0" err="1" smtClean="0"/>
              <a:t>писалося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край. А </a:t>
            </a:r>
            <a:r>
              <a:rPr lang="ru-RU" dirty="0" err="1" smtClean="0"/>
              <a:t>вночі</a:t>
            </a:r>
            <a:r>
              <a:rPr lang="ru-RU" dirty="0" smtClean="0"/>
              <a:t> — будь ласка. </a:t>
            </a:r>
            <a:r>
              <a:rPr lang="ru-RU" dirty="0" err="1" smtClean="0"/>
              <a:t>Отако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 </a:t>
            </a:r>
            <a:r>
              <a:rPr lang="ru-RU" dirty="0" err="1" smtClean="0"/>
              <a:t>встанеш</a:t>
            </a:r>
            <a:r>
              <a:rPr lang="ru-RU" dirty="0" smtClean="0"/>
              <a:t>, </a:t>
            </a:r>
            <a:r>
              <a:rPr lang="ru-RU" dirty="0" err="1" smtClean="0"/>
              <a:t>зазирнеш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кабінет</a:t>
            </a:r>
            <a:r>
              <a:rPr lang="ru-RU" dirty="0" smtClean="0"/>
              <a:t> — а там </a:t>
            </a:r>
            <a:r>
              <a:rPr lang="ru-RU" dirty="0" err="1" smtClean="0"/>
              <a:t>дим</a:t>
            </a:r>
            <a:r>
              <a:rPr lang="ru-RU" dirty="0" smtClean="0"/>
              <a:t> </a:t>
            </a:r>
            <a:r>
              <a:rPr lang="ru-RU" dirty="0" err="1" smtClean="0"/>
              <a:t>стовпом</a:t>
            </a:r>
            <a:r>
              <a:rPr lang="ru-RU" dirty="0" smtClean="0"/>
              <a:t>. Не </a:t>
            </a:r>
            <a:r>
              <a:rPr lang="ru-RU" dirty="0" err="1" smtClean="0"/>
              <a:t>міг</a:t>
            </a:r>
            <a:r>
              <a:rPr lang="ru-RU" dirty="0" smtClean="0"/>
              <a:t> без </a:t>
            </a:r>
            <a:r>
              <a:rPr lang="ru-RU" dirty="0" err="1" smtClean="0"/>
              <a:t>курива</a:t>
            </a:r>
            <a:r>
              <a:rPr lang="ru-RU" dirty="0" smtClean="0"/>
              <a:t>! </a:t>
            </a:r>
            <a:r>
              <a:rPr lang="ru-RU" dirty="0" err="1" smtClean="0"/>
              <a:t>Траплялося</a:t>
            </a:r>
            <a:r>
              <a:rPr lang="ru-RU" dirty="0" smtClean="0"/>
              <a:t>, пачку за день, а то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викурював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4619628" cy="56436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меморіальна</a:t>
            </a:r>
            <a:r>
              <a:rPr lang="ru-RU" dirty="0" smtClean="0"/>
              <a:t> </a:t>
            </a:r>
            <a:r>
              <a:rPr lang="ru-RU" dirty="0" err="1" smtClean="0"/>
              <a:t>дошка</a:t>
            </a:r>
            <a:r>
              <a:rPr lang="ru-RU" dirty="0" smtClean="0"/>
              <a:t>,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Григорові</a:t>
            </a:r>
            <a:r>
              <a:rPr lang="ru-RU" dirty="0" smtClean="0"/>
              <a:t> </a:t>
            </a:r>
            <a:r>
              <a:rPr lang="ru-RU" dirty="0" err="1" smtClean="0"/>
              <a:t>Тютюннику</a:t>
            </a:r>
            <a:r>
              <a:rPr lang="ru-RU" dirty="0" smtClean="0"/>
              <a:t>?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Там, де ми жили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де </a:t>
            </a:r>
            <a:r>
              <a:rPr lang="ru-RU" dirty="0" err="1" smtClean="0"/>
              <a:t>чоловік</a:t>
            </a:r>
            <a:r>
              <a:rPr lang="ru-RU" dirty="0" smtClean="0"/>
              <a:t> помер, на </a:t>
            </a:r>
            <a:r>
              <a:rPr lang="ru-RU" dirty="0" err="1" smtClean="0"/>
              <a:t>Раєвського</a:t>
            </a:r>
            <a:r>
              <a:rPr lang="ru-RU" dirty="0" smtClean="0"/>
              <a:t>, — </a:t>
            </a:r>
            <a:r>
              <a:rPr lang="ru-RU" dirty="0" err="1" smtClean="0"/>
              <a:t>немає</a:t>
            </a:r>
            <a:r>
              <a:rPr lang="ru-RU" dirty="0" smtClean="0"/>
              <a:t>. А ось на </a:t>
            </a:r>
            <a:r>
              <a:rPr lang="ru-RU" dirty="0" err="1" smtClean="0"/>
              <a:t>Андріївському</a:t>
            </a:r>
            <a:r>
              <a:rPr lang="ru-RU" dirty="0" smtClean="0"/>
              <a:t> </a:t>
            </a:r>
            <a:r>
              <a:rPr lang="ru-RU" dirty="0" err="1" smtClean="0"/>
              <a:t>узвозі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ми там прожили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. Там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кімнатка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кухні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. І стола не </a:t>
            </a:r>
            <a:r>
              <a:rPr lang="ru-RU" dirty="0" err="1" smtClean="0"/>
              <a:t>було</a:t>
            </a:r>
            <a:r>
              <a:rPr lang="ru-RU" dirty="0" smtClean="0"/>
              <a:t>. </a:t>
            </a:r>
            <a:r>
              <a:rPr lang="ru-RU" dirty="0" err="1" smtClean="0"/>
              <a:t>Григір</a:t>
            </a:r>
            <a:r>
              <a:rPr lang="ru-RU" dirty="0" smtClean="0"/>
              <a:t> писав на широкому </a:t>
            </a:r>
            <a:r>
              <a:rPr lang="ru-RU" dirty="0" err="1" smtClean="0"/>
              <a:t>старовинному</a:t>
            </a:r>
            <a:r>
              <a:rPr lang="ru-RU" dirty="0" smtClean="0"/>
              <a:t> </a:t>
            </a:r>
            <a:r>
              <a:rPr lang="ru-RU" dirty="0" err="1" smtClean="0"/>
              <a:t>підвіконні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вікна</a:t>
            </a:r>
            <a:r>
              <a:rPr lang="ru-RU" dirty="0" smtClean="0"/>
              <a:t>, яке </a:t>
            </a:r>
            <a:r>
              <a:rPr lang="ru-RU" dirty="0" err="1" smtClean="0"/>
              <a:t>виходило</a:t>
            </a:r>
            <a:r>
              <a:rPr lang="ru-RU" dirty="0" smtClean="0"/>
              <a:t> на </a:t>
            </a:r>
            <a:r>
              <a:rPr lang="ru-RU" dirty="0" err="1" smtClean="0"/>
              <a:t>Андріївську</a:t>
            </a:r>
            <a:r>
              <a:rPr lang="ru-RU" dirty="0" smtClean="0"/>
              <a:t> </a:t>
            </a:r>
            <a:r>
              <a:rPr lang="ru-RU" dirty="0" err="1" smtClean="0"/>
              <a:t>церкву</a:t>
            </a:r>
            <a:r>
              <a:rPr lang="ru-RU" dirty="0" smtClean="0"/>
              <a:t>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підвіконні</a:t>
            </a:r>
            <a:r>
              <a:rPr lang="ru-RU" dirty="0" smtClean="0"/>
              <a:t> </a:t>
            </a:r>
            <a:r>
              <a:rPr lang="ru-RU" dirty="0" err="1" smtClean="0"/>
              <a:t>написані</a:t>
            </a:r>
            <a:r>
              <a:rPr lang="ru-RU" dirty="0" smtClean="0"/>
              <a:t> «</a:t>
            </a:r>
            <a:r>
              <a:rPr lang="ru-RU" dirty="0" err="1" smtClean="0"/>
              <a:t>Дивак</a:t>
            </a:r>
            <a:r>
              <a:rPr lang="ru-RU" dirty="0" smtClean="0"/>
              <a:t>», «</a:t>
            </a:r>
            <a:r>
              <a:rPr lang="ru-RU" dirty="0" err="1" smtClean="0"/>
              <a:t>Крайнебо</a:t>
            </a:r>
            <a:r>
              <a:rPr lang="ru-RU" dirty="0" smtClean="0"/>
              <a:t>», «</a:t>
            </a:r>
            <a:r>
              <a:rPr lang="ru-RU" dirty="0" err="1" smtClean="0"/>
              <a:t>Вуточка</a:t>
            </a:r>
            <a:r>
              <a:rPr lang="ru-RU" dirty="0" smtClean="0"/>
              <a:t>».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квартирі</a:t>
            </a:r>
            <a:r>
              <a:rPr lang="ru-RU" dirty="0" smtClean="0"/>
              <a:t> </a:t>
            </a:r>
            <a:r>
              <a:rPr lang="ru-RU" dirty="0" err="1" smtClean="0"/>
              <a:t>змальоване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оповіданні</a:t>
            </a:r>
            <a:r>
              <a:rPr lang="ru-RU" dirty="0" smtClean="0"/>
              <a:t> «День </a:t>
            </a:r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 err="1" smtClean="0"/>
              <a:t>суботній</a:t>
            </a:r>
            <a:r>
              <a:rPr lang="ru-RU" dirty="0" smtClean="0"/>
              <a:t>».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службова</a:t>
            </a:r>
            <a:r>
              <a:rPr lang="ru-RU" dirty="0" smtClean="0"/>
              <a:t> квартира, в </a:t>
            </a:r>
            <a:r>
              <a:rPr lang="ru-RU" dirty="0" err="1" smtClean="0"/>
              <a:t>якій</a:t>
            </a:r>
            <a:r>
              <a:rPr lang="ru-RU" dirty="0" smtClean="0"/>
              <a:t> до нас </a:t>
            </a:r>
            <a:r>
              <a:rPr lang="ru-RU" dirty="0" err="1" smtClean="0"/>
              <a:t>теж</a:t>
            </a:r>
            <a:r>
              <a:rPr lang="ru-RU" dirty="0" smtClean="0"/>
              <a:t> жив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Міняйло</a:t>
            </a:r>
            <a:r>
              <a:rPr lang="ru-RU" dirty="0" smtClean="0"/>
              <a:t>, </a:t>
            </a:r>
            <a:r>
              <a:rPr lang="ru-RU" dirty="0" err="1" smtClean="0"/>
              <a:t>здається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074" name="Picture 2" descr="D:\тютюнник\250px-МД.Тютюнник_Г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4000528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00108"/>
            <a:ext cx="8334404" cy="5500726"/>
          </a:xfrm>
        </p:spPr>
        <p:txBody>
          <a:bodyPr/>
          <a:lstStyle/>
          <a:p>
            <a:r>
              <a:rPr lang="ru-RU" dirty="0" smtClean="0"/>
              <a:t>—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долучав</a:t>
            </a:r>
            <a:r>
              <a:rPr lang="ru-RU" dirty="0" smtClean="0"/>
              <a:t> вас </a:t>
            </a:r>
            <a:r>
              <a:rPr lang="ru-RU" dirty="0" err="1" smtClean="0"/>
              <a:t>Григір</a:t>
            </a:r>
            <a:r>
              <a:rPr lang="ru-RU" dirty="0" smtClean="0"/>
              <a:t> до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Я ж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слухачкою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першим критиком. </a:t>
            </a:r>
            <a:r>
              <a:rPr lang="ru-RU" dirty="0" err="1" smtClean="0"/>
              <a:t>Бува</a:t>
            </a:r>
            <a:r>
              <a:rPr lang="ru-RU" dirty="0" smtClean="0"/>
              <a:t>, </a:t>
            </a:r>
            <a:r>
              <a:rPr lang="ru-RU" dirty="0" err="1" smtClean="0"/>
              <a:t>прийде</a:t>
            </a:r>
            <a:r>
              <a:rPr lang="ru-RU" dirty="0" smtClean="0"/>
              <a:t> на кухню: «</a:t>
            </a:r>
            <a:r>
              <a:rPr lang="ru-RU" dirty="0" err="1" smtClean="0"/>
              <a:t>Ану</a:t>
            </a:r>
            <a:r>
              <a:rPr lang="ru-RU" dirty="0" smtClean="0"/>
              <a:t>, </a:t>
            </a:r>
            <a:r>
              <a:rPr lang="ru-RU" dirty="0" err="1" smtClean="0"/>
              <a:t>Людасю</a:t>
            </a:r>
            <a:r>
              <a:rPr lang="ru-RU" dirty="0" smtClean="0"/>
              <a:t>, </a:t>
            </a:r>
            <a:r>
              <a:rPr lang="ru-RU" dirty="0" err="1" smtClean="0"/>
              <a:t>послухай</a:t>
            </a:r>
            <a:r>
              <a:rPr lang="ru-RU" dirty="0" smtClean="0"/>
              <a:t>». І </a:t>
            </a:r>
            <a:r>
              <a:rPr lang="ru-RU" dirty="0" err="1" smtClean="0"/>
              <a:t>читає</a:t>
            </a:r>
            <a:r>
              <a:rPr lang="ru-RU" dirty="0" smtClean="0"/>
              <a:t>. Я </a:t>
            </a:r>
            <a:r>
              <a:rPr lang="ru-RU" dirty="0" err="1" smtClean="0"/>
              <a:t>завжди</a:t>
            </a:r>
            <a:r>
              <a:rPr lang="ru-RU" dirty="0" smtClean="0"/>
              <a:t> хвалила: </a:t>
            </a:r>
            <a:r>
              <a:rPr lang="ru-RU" dirty="0" err="1" smtClean="0"/>
              <a:t>здавалося</a:t>
            </a:r>
            <a:r>
              <a:rPr lang="ru-RU" dirty="0" smtClean="0"/>
              <a:t>, </a:t>
            </a:r>
            <a:r>
              <a:rPr lang="ru-RU" dirty="0" err="1" smtClean="0"/>
              <a:t>влучніше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не </a:t>
            </a:r>
            <a:r>
              <a:rPr lang="ru-RU" dirty="0" err="1" smtClean="0"/>
              <a:t>напишеш</a:t>
            </a:r>
            <a:r>
              <a:rPr lang="ru-RU" dirty="0" smtClean="0"/>
              <a:t>. А </a:t>
            </a:r>
            <a:r>
              <a:rPr lang="ru-RU" dirty="0" err="1" smtClean="0"/>
              <a:t>він</a:t>
            </a:r>
            <a:r>
              <a:rPr lang="ru-RU" dirty="0" smtClean="0"/>
              <a:t>: «</a:t>
            </a:r>
            <a:r>
              <a:rPr lang="ru-RU" dirty="0" err="1" smtClean="0"/>
              <a:t>Ні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. Я тут </a:t>
            </a:r>
            <a:r>
              <a:rPr lang="ru-RU" dirty="0" err="1" smtClean="0"/>
              <a:t>перероблю</a:t>
            </a:r>
            <a:r>
              <a:rPr lang="ru-RU" dirty="0" smtClean="0"/>
              <a:t>, а тут </a:t>
            </a:r>
            <a:r>
              <a:rPr lang="ru-RU" dirty="0" err="1" smtClean="0"/>
              <a:t>до-працюю</a:t>
            </a:r>
            <a:r>
              <a:rPr lang="ru-RU" dirty="0" smtClean="0"/>
              <a:t>, доберу </a:t>
            </a:r>
            <a:r>
              <a:rPr lang="ru-RU" dirty="0" err="1" smtClean="0"/>
              <a:t>потрібного</a:t>
            </a:r>
            <a:r>
              <a:rPr lang="ru-RU" dirty="0" smtClean="0"/>
              <a:t> слова». </a:t>
            </a:r>
            <a:r>
              <a:rPr lang="ru-RU" dirty="0" err="1" smtClean="0"/>
              <a:t>Він</a:t>
            </a:r>
            <a:r>
              <a:rPr lang="ru-RU" dirty="0" smtClean="0"/>
              <a:t> знав </a:t>
            </a:r>
            <a:r>
              <a:rPr lang="ru-RU" dirty="0" err="1" smtClean="0"/>
              <a:t>справжню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слова. У </a:t>
            </a:r>
            <a:r>
              <a:rPr lang="ru-RU" dirty="0" err="1" smtClean="0"/>
              <a:t>моєї</a:t>
            </a:r>
            <a:r>
              <a:rPr lang="ru-RU" dirty="0" smtClean="0"/>
              <a:t> </a:t>
            </a:r>
            <a:r>
              <a:rPr lang="ru-RU" dirty="0" err="1" smtClean="0"/>
              <a:t>мами</a:t>
            </a:r>
            <a:r>
              <a:rPr lang="ru-RU" dirty="0" smtClean="0"/>
              <a:t> в </a:t>
            </a:r>
            <a:r>
              <a:rPr lang="ru-RU" dirty="0" err="1" smtClean="0"/>
              <a:t>Мануйлівці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кімната</a:t>
            </a:r>
            <a:r>
              <a:rPr lang="ru-RU" dirty="0" smtClean="0"/>
              <a:t>, </a:t>
            </a:r>
            <a:r>
              <a:rPr lang="ru-RU" dirty="0" err="1" smtClean="0"/>
              <a:t>стіл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сам </a:t>
            </a:r>
            <a:r>
              <a:rPr lang="ru-RU" dirty="0" err="1" smtClean="0"/>
              <a:t>змайстрував</a:t>
            </a:r>
            <a:r>
              <a:rPr lang="ru-RU" dirty="0" smtClean="0"/>
              <a:t>, </a:t>
            </a:r>
            <a:r>
              <a:rPr lang="ru-RU" dirty="0" err="1" smtClean="0"/>
              <a:t>ліжечко</a:t>
            </a:r>
            <a:r>
              <a:rPr lang="ru-RU" dirty="0" smtClean="0"/>
              <a:t>. І </a:t>
            </a:r>
            <a:r>
              <a:rPr lang="ru-RU" dirty="0" err="1" smtClean="0"/>
              <a:t>квіти</a:t>
            </a:r>
            <a:r>
              <a:rPr lang="ru-RU" dirty="0" smtClean="0"/>
              <a:t> кругом — </a:t>
            </a:r>
            <a:r>
              <a:rPr lang="ru-RU" dirty="0" err="1" smtClean="0"/>
              <a:t>м’ята</a:t>
            </a:r>
            <a:r>
              <a:rPr lang="ru-RU" dirty="0" smtClean="0"/>
              <a:t>, васильки. </a:t>
            </a:r>
            <a:r>
              <a:rPr lang="ru-RU" dirty="0" err="1" smtClean="0"/>
              <a:t>Було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надзвичайне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— </a:t>
            </a:r>
            <a:r>
              <a:rPr lang="ru-RU" dirty="0" err="1" smtClean="0"/>
              <a:t>риболовля</a:t>
            </a:r>
            <a:r>
              <a:rPr lang="ru-RU" dirty="0" smtClean="0"/>
              <a:t>.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приготувати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. А </a:t>
            </a:r>
            <a:r>
              <a:rPr lang="ru-RU" dirty="0" err="1" smtClean="0"/>
              <a:t>взагалі</a:t>
            </a:r>
            <a:r>
              <a:rPr lang="ru-RU" dirty="0" smtClean="0"/>
              <a:t>, коли треба, </a:t>
            </a:r>
            <a:r>
              <a:rPr lang="ru-RU" dirty="0" err="1" smtClean="0"/>
              <a:t>Григір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борщ варив,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годував</a:t>
            </a:r>
            <a:r>
              <a:rPr lang="ru-RU" dirty="0" smtClean="0"/>
              <a:t>. </a:t>
            </a:r>
            <a:r>
              <a:rPr lang="ru-RU" dirty="0" err="1" smtClean="0"/>
              <a:t>Справжній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71546"/>
            <a:ext cx="7834338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— У </a:t>
            </a:r>
            <a:r>
              <a:rPr lang="ru-RU" dirty="0" err="1" smtClean="0"/>
              <a:t>Григора</a:t>
            </a:r>
            <a:r>
              <a:rPr lang="ru-RU" dirty="0" smtClean="0"/>
              <a:t> Михайловича </a:t>
            </a:r>
            <a:r>
              <a:rPr lang="ru-RU" dirty="0" err="1" smtClean="0"/>
              <a:t>оповідання</a:t>
            </a:r>
            <a:r>
              <a:rPr lang="ru-RU" dirty="0" smtClean="0"/>
              <a:t> </a:t>
            </a:r>
            <a:r>
              <a:rPr lang="ru-RU" dirty="0" err="1" smtClean="0"/>
              <a:t>правдиві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, так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мовити</a:t>
            </a:r>
            <a:r>
              <a:rPr lang="ru-RU" dirty="0" smtClean="0"/>
              <a:t>,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вигадки</a:t>
            </a:r>
            <a:r>
              <a:rPr lang="ru-RU" dirty="0" smtClean="0"/>
              <a:t>?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— Вони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правдиві</a:t>
            </a:r>
            <a:r>
              <a:rPr lang="ru-RU" dirty="0" smtClean="0"/>
              <a:t>. Коли я читаю </a:t>
            </a:r>
            <a:r>
              <a:rPr lang="ru-RU" dirty="0" err="1" smtClean="0"/>
              <a:t>його</a:t>
            </a:r>
            <a:r>
              <a:rPr lang="ru-RU" dirty="0" smtClean="0"/>
              <a:t> твори, я </a:t>
            </a:r>
            <a:r>
              <a:rPr lang="ru-RU" dirty="0" err="1" smtClean="0"/>
              <a:t>впізнаю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ось </a:t>
            </a:r>
            <a:r>
              <a:rPr lang="ru-RU" dirty="0" err="1" smtClean="0"/>
              <a:t>це</a:t>
            </a:r>
            <a:r>
              <a:rPr lang="ru-RU" dirty="0" smtClean="0"/>
              <a:t> — про того, а те 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. Все — </a:t>
            </a:r>
            <a:r>
              <a:rPr lang="ru-RU" dirty="0" err="1" smtClean="0"/>
              <a:t>невигадані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сам </a:t>
            </a:r>
            <a:r>
              <a:rPr lang="ru-RU" dirty="0" err="1" smtClean="0"/>
              <a:t>бачив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чув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когось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в «</a:t>
            </a:r>
            <a:r>
              <a:rPr lang="ru-RU" dirty="0" err="1" smtClean="0"/>
              <a:t>Кізоньці</a:t>
            </a:r>
            <a:r>
              <a:rPr lang="ru-RU" dirty="0" smtClean="0"/>
              <a:t>», — </a:t>
            </a:r>
            <a:r>
              <a:rPr lang="ru-RU" dirty="0" err="1" smtClean="0"/>
              <a:t>в</a:t>
            </a:r>
            <a:r>
              <a:rPr lang="ru-RU" dirty="0" smtClean="0"/>
              <a:t> нас у </a:t>
            </a:r>
            <a:r>
              <a:rPr lang="ru-RU" dirty="0" err="1" smtClean="0"/>
              <a:t>Мануйлівці</a:t>
            </a:r>
            <a:r>
              <a:rPr lang="ru-RU" dirty="0" smtClean="0"/>
              <a:t> </a:t>
            </a:r>
            <a:r>
              <a:rPr lang="ru-RU" dirty="0" err="1" smtClean="0"/>
              <a:t>трапилося</a:t>
            </a:r>
            <a:r>
              <a:rPr lang="ru-RU" dirty="0" smtClean="0"/>
              <a:t>. А </a:t>
            </a:r>
            <a:r>
              <a:rPr lang="ru-RU" dirty="0" err="1" smtClean="0"/>
              <a:t>найперше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написав про </a:t>
            </a:r>
            <a:r>
              <a:rPr lang="ru-RU" dirty="0" err="1" smtClean="0"/>
              <a:t>рідну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«В </a:t>
            </a:r>
            <a:r>
              <a:rPr lang="ru-RU" dirty="0" err="1" smtClean="0"/>
              <a:t>сутінки</a:t>
            </a:r>
            <a:r>
              <a:rPr lang="ru-RU" dirty="0" smtClean="0"/>
              <a:t>».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надрукували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«Крестьянка».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написав </a:t>
            </a:r>
            <a:r>
              <a:rPr lang="ru-RU" dirty="0" err="1" smtClean="0"/>
              <a:t>мені</a:t>
            </a:r>
            <a:r>
              <a:rPr lang="ru-RU" dirty="0" smtClean="0"/>
              <a:t> лист. Я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 на </a:t>
            </a:r>
            <a:r>
              <a:rPr lang="ru-RU" dirty="0" err="1" smtClean="0"/>
              <a:t>канікулах</a:t>
            </a:r>
            <a:r>
              <a:rPr lang="ru-RU" dirty="0" smtClean="0"/>
              <a:t>. </a:t>
            </a:r>
            <a:r>
              <a:rPr lang="ru-RU" dirty="0" err="1" smtClean="0"/>
              <a:t>Отримала</a:t>
            </a:r>
            <a:r>
              <a:rPr lang="ru-RU" dirty="0" smtClean="0"/>
              <a:t> лист, а там </a:t>
            </a:r>
            <a:r>
              <a:rPr lang="ru-RU" dirty="0" err="1" smtClean="0"/>
              <a:t>готове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. У «Крестьянке»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вийшло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Коли ж </a:t>
            </a:r>
            <a:r>
              <a:rPr lang="ru-RU" dirty="0" err="1" smtClean="0"/>
              <a:t>Григір</a:t>
            </a:r>
            <a:r>
              <a:rPr lang="ru-RU" dirty="0" smtClean="0"/>
              <a:t> </a:t>
            </a:r>
            <a:r>
              <a:rPr lang="ru-RU" dirty="0" err="1" smtClean="0"/>
              <a:t>заходився</a:t>
            </a:r>
            <a:r>
              <a:rPr lang="ru-RU" dirty="0" smtClean="0"/>
              <a:t> </a:t>
            </a:r>
            <a:r>
              <a:rPr lang="ru-RU" dirty="0" err="1" smtClean="0"/>
              <a:t>перекладати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, то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листа забрав. 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7691462" cy="4929222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Найясніше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зірка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давнього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талановитого</a:t>
            </a:r>
            <a:r>
              <a:rPr lang="ru-RU" sz="2400" dirty="0" smtClean="0"/>
              <a:t> роду </a:t>
            </a:r>
            <a:r>
              <a:rPr lang="ru-RU" sz="2400" dirty="0" err="1" smtClean="0"/>
              <a:t>Тютюнників</a:t>
            </a:r>
            <a:r>
              <a:rPr lang="ru-RU" sz="2400" dirty="0" smtClean="0"/>
              <a:t> (</a:t>
            </a:r>
            <a:r>
              <a:rPr lang="ru-RU" sz="2400" dirty="0" err="1" smtClean="0"/>
              <a:t>Хтудулів</a:t>
            </a:r>
            <a:r>
              <a:rPr lang="ru-RU" sz="2400" dirty="0" smtClean="0"/>
              <a:t>, як </a:t>
            </a:r>
            <a:r>
              <a:rPr lang="ru-RU" sz="2400" dirty="0" err="1" smtClean="0"/>
              <a:t>прозивали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по </a:t>
            </a:r>
            <a:r>
              <a:rPr lang="ru-RU" sz="2400" dirty="0" err="1" smtClean="0"/>
              <a:t>дідові</a:t>
            </a:r>
            <a:r>
              <a:rPr lang="ru-RU" sz="2400" dirty="0" smtClean="0"/>
              <a:t>) </a:t>
            </a:r>
            <a:r>
              <a:rPr lang="ru-RU" sz="2400" dirty="0" err="1" smtClean="0"/>
              <a:t>спалахувала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двічі</a:t>
            </a:r>
            <a:r>
              <a:rPr lang="ru-RU" sz="2400" dirty="0" smtClean="0"/>
              <a:t> — коли </a:t>
            </a:r>
            <a:r>
              <a:rPr lang="ru-RU" sz="2400" dirty="0" err="1" smtClean="0"/>
              <a:t>з'явилися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літературі</a:t>
            </a:r>
            <a:r>
              <a:rPr lang="ru-RU" sz="2400" dirty="0" smtClean="0"/>
              <a:t> два </a:t>
            </a:r>
            <a:r>
              <a:rPr lang="ru-RU" sz="2400" dirty="0" err="1" smtClean="0"/>
              <a:t>неповторні</a:t>
            </a:r>
            <a:r>
              <a:rPr lang="ru-RU" sz="2400" dirty="0" smtClean="0"/>
              <a:t>, </a:t>
            </a:r>
            <a:r>
              <a:rPr lang="ru-RU" sz="2400" dirty="0" err="1" smtClean="0"/>
              <a:t>обдаровані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Григір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Тютюнники</a:t>
            </a:r>
            <a:r>
              <a:rPr lang="ru-RU" sz="2400" dirty="0" smtClean="0"/>
              <a:t>.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, </a:t>
            </a:r>
            <a:r>
              <a:rPr lang="ru-RU" sz="2400" dirty="0" err="1" smtClean="0"/>
              <a:t>називали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розрізняти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плутати</a:t>
            </a:r>
            <a:r>
              <a:rPr lang="ru-RU" sz="2400" dirty="0" smtClean="0"/>
              <a:t>. Були вони, </a:t>
            </a:r>
            <a:r>
              <a:rPr lang="ru-RU" sz="2400" dirty="0" err="1" smtClean="0"/>
              <a:t>безперечно</a:t>
            </a:r>
            <a:r>
              <a:rPr lang="ru-RU" sz="2400" dirty="0" smtClean="0"/>
              <a:t>, </a:t>
            </a:r>
            <a:r>
              <a:rPr lang="ru-RU" sz="2400" dirty="0" err="1" smtClean="0"/>
              <a:t>різними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коріння</a:t>
            </a:r>
            <a:r>
              <a:rPr lang="ru-RU" sz="2400" dirty="0" smtClean="0"/>
              <a:t>. На кожного </a:t>
            </a:r>
            <a:r>
              <a:rPr lang="ru-RU" sz="2400" dirty="0" err="1" smtClean="0"/>
              <a:t>наклав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час.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ВИСНОВОК</a:t>
            </a:r>
            <a:endParaRPr lang="ru-RU" sz="6600" dirty="0"/>
          </a:p>
        </p:txBody>
      </p:sp>
      <p:pic>
        <p:nvPicPr>
          <p:cNvPr id="4098" name="Picture 2" descr="D:\тютюнник\0805301346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429000"/>
            <a:ext cx="4546562" cy="3143272"/>
          </a:xfrm>
          <a:prstGeom prst="rect">
            <a:avLst/>
          </a:prstGeom>
          <a:noFill/>
        </p:spPr>
      </p:pic>
      <p:pic>
        <p:nvPicPr>
          <p:cNvPr id="4099" name="Picture 3" descr="D:\тютюнник\200px-Григір_Тютюнн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2271362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28670"/>
            <a:ext cx="7834338" cy="5500726"/>
          </a:xfrm>
        </p:spPr>
        <p:txBody>
          <a:bodyPr/>
          <a:lstStyle/>
          <a:p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Григора</a:t>
            </a:r>
            <a:r>
              <a:rPr lang="ru-RU" dirty="0" smtClean="0"/>
              <a:t> </a:t>
            </a:r>
            <a:r>
              <a:rPr lang="ru-RU" dirty="0" err="1" smtClean="0"/>
              <a:t>Тютюнника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загальнолюдське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Як </a:t>
            </a:r>
            <a:r>
              <a:rPr lang="ru-RU" dirty="0" err="1" smtClean="0"/>
              <a:t>влучно</a:t>
            </a:r>
            <a:r>
              <a:rPr lang="ru-RU" dirty="0" smtClean="0"/>
              <a:t> </a:t>
            </a:r>
            <a:r>
              <a:rPr lang="ru-RU" dirty="0" err="1" smtClean="0"/>
              <a:t>визначила</a:t>
            </a:r>
            <a:r>
              <a:rPr lang="ru-RU" dirty="0" smtClean="0"/>
              <a:t> Михайлина </a:t>
            </a:r>
            <a:r>
              <a:rPr lang="ru-RU" dirty="0" err="1" smtClean="0"/>
              <a:t>Коцюбинська</a:t>
            </a:r>
            <a:r>
              <a:rPr lang="ru-RU" dirty="0" smtClean="0"/>
              <a:t>, «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позачасове</a:t>
            </a:r>
            <a:r>
              <a:rPr lang="ru-RU" dirty="0" smtClean="0"/>
              <a:t> </a:t>
            </a:r>
            <a:r>
              <a:rPr lang="ru-RU" dirty="0" err="1" smtClean="0"/>
              <a:t>екзистенційно-загальнолюдське</a:t>
            </a:r>
            <a:r>
              <a:rPr lang="ru-RU" dirty="0" smtClean="0"/>
              <a:t> </a:t>
            </a:r>
            <a:r>
              <a:rPr lang="ru-RU" dirty="0" err="1" smtClean="0"/>
              <a:t>прозирає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традиційно-побутове</a:t>
            </a:r>
            <a:r>
              <a:rPr lang="ru-RU" dirty="0" smtClean="0"/>
              <a:t>, </a:t>
            </a:r>
            <a:r>
              <a:rPr lang="ru-RU" dirty="0" err="1" smtClean="0"/>
              <a:t>конкретно-історичне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національне</a:t>
            </a:r>
            <a:r>
              <a:rPr lang="ru-RU" dirty="0" smtClean="0"/>
              <a:t>» 1.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поєднано</a:t>
            </a:r>
            <a:r>
              <a:rPr lang="ru-RU" dirty="0" smtClean="0"/>
              <a:t> </a:t>
            </a:r>
            <a:r>
              <a:rPr lang="ru-RU" dirty="0" err="1" smtClean="0"/>
              <a:t>повсякденне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вічне</a:t>
            </a:r>
            <a:r>
              <a:rPr lang="ru-RU" dirty="0" smtClean="0"/>
              <a:t>. «То </a:t>
            </a:r>
            <a:r>
              <a:rPr lang="ru-RU" dirty="0" err="1" smtClean="0"/>
              <a:t>наближаючись</a:t>
            </a:r>
            <a:r>
              <a:rPr lang="ru-RU" dirty="0" smtClean="0"/>
              <a:t> до «</a:t>
            </a:r>
            <a:r>
              <a:rPr lang="ru-RU" dirty="0" err="1" smtClean="0"/>
              <a:t>миті</a:t>
            </a:r>
            <a:r>
              <a:rPr lang="ru-RU" dirty="0" smtClean="0"/>
              <a:t>», то </a:t>
            </a:r>
            <a:r>
              <a:rPr lang="ru-RU" dirty="0" err="1" smtClean="0"/>
              <a:t>віддаляючись</a:t>
            </a:r>
            <a:r>
              <a:rPr lang="ru-RU" dirty="0" smtClean="0"/>
              <a:t> до «</a:t>
            </a:r>
            <a:r>
              <a:rPr lang="ru-RU" dirty="0" err="1" smtClean="0"/>
              <a:t>вічності</a:t>
            </a:r>
            <a:r>
              <a:rPr lang="ru-RU" dirty="0" smtClean="0"/>
              <a:t>», </a:t>
            </a:r>
            <a:r>
              <a:rPr lang="ru-RU" dirty="0" err="1" smtClean="0"/>
              <a:t>митець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безперервний</a:t>
            </a:r>
            <a:r>
              <a:rPr lang="ru-RU" dirty="0" smtClean="0"/>
              <a:t> </a:t>
            </a:r>
            <a:r>
              <a:rPr lang="ru-RU" dirty="0" err="1" smtClean="0"/>
              <a:t>духовний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. У конкретному </a:t>
            </a:r>
            <a:r>
              <a:rPr lang="ru-RU" dirty="0" err="1" smtClean="0"/>
              <a:t>малюнку</a:t>
            </a:r>
            <a:r>
              <a:rPr lang="ru-RU" dirty="0" smtClean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</a:t>
            </a:r>
            <a:r>
              <a:rPr lang="ru-RU" dirty="0" err="1" smtClean="0"/>
              <a:t>якась</a:t>
            </a:r>
            <a:r>
              <a:rPr lang="ru-RU" dirty="0" smtClean="0"/>
              <a:t> </a:t>
            </a:r>
            <a:r>
              <a:rPr lang="ru-RU" dirty="0" err="1" smtClean="0"/>
              <a:t>епічна</a:t>
            </a:r>
            <a:r>
              <a:rPr lang="ru-RU" dirty="0" smtClean="0"/>
              <a:t> перспектива,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саги –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дієслівну</a:t>
            </a:r>
            <a:r>
              <a:rPr lang="ru-RU" dirty="0" smtClean="0"/>
              <a:t> </a:t>
            </a:r>
            <a:r>
              <a:rPr lang="ru-RU" dirty="0" err="1" smtClean="0"/>
              <a:t>часову</a:t>
            </a:r>
            <a:r>
              <a:rPr lang="ru-RU" dirty="0" smtClean="0"/>
              <a:t> </a:t>
            </a:r>
            <a:r>
              <a:rPr lang="ru-RU" dirty="0" err="1" smtClean="0"/>
              <a:t>протяжність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: «</a:t>
            </a:r>
            <a:r>
              <a:rPr lang="ru-RU" dirty="0" err="1" smtClean="0"/>
              <a:t>Оддавали</a:t>
            </a:r>
            <a:r>
              <a:rPr lang="ru-RU" dirty="0" smtClean="0"/>
              <a:t> </a:t>
            </a:r>
            <a:r>
              <a:rPr lang="ru-RU" dirty="0" err="1" smtClean="0"/>
              <a:t>Катрю</a:t>
            </a:r>
            <a:r>
              <a:rPr lang="ru-RU" dirty="0" smtClean="0"/>
              <a:t>», «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приїхав</a:t>
            </a:r>
            <a:r>
              <a:rPr lang="ru-RU" dirty="0" smtClean="0"/>
              <a:t>», «У </a:t>
            </a:r>
            <a:r>
              <a:rPr lang="ru-RU" dirty="0" err="1" smtClean="0"/>
              <a:t>Кравчини</a:t>
            </a:r>
            <a:r>
              <a:rPr lang="ru-RU" dirty="0" smtClean="0"/>
              <a:t> </a:t>
            </a:r>
            <a:r>
              <a:rPr lang="ru-RU" dirty="0" err="1" smtClean="0"/>
              <a:t>обідають</a:t>
            </a:r>
            <a:r>
              <a:rPr lang="ru-RU" dirty="0" smtClean="0"/>
              <a:t>». </a:t>
            </a:r>
            <a:r>
              <a:rPr lang="ru-RU" dirty="0" err="1" smtClean="0"/>
              <a:t>Або</a:t>
            </a:r>
            <a:r>
              <a:rPr lang="ru-RU" dirty="0" smtClean="0"/>
              <a:t> – </a:t>
            </a:r>
            <a:r>
              <a:rPr lang="ru-RU" dirty="0" err="1" smtClean="0"/>
              <a:t>відгомони</a:t>
            </a:r>
            <a:r>
              <a:rPr lang="ru-RU" dirty="0" smtClean="0"/>
              <a:t> </a:t>
            </a:r>
            <a:r>
              <a:rPr lang="ru-RU" dirty="0" err="1" smtClean="0"/>
              <a:t>прадавньої</a:t>
            </a:r>
            <a:r>
              <a:rPr lang="ru-RU" dirty="0" smtClean="0"/>
              <a:t> </a:t>
            </a:r>
            <a:r>
              <a:rPr lang="ru-RU" dirty="0" err="1" smtClean="0"/>
              <a:t>числової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: «Три </a:t>
            </a:r>
            <a:r>
              <a:rPr lang="ru-RU" dirty="0" err="1" smtClean="0"/>
              <a:t>зозулі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поклоном», «Три </a:t>
            </a:r>
            <a:r>
              <a:rPr lang="ru-RU" dirty="0" err="1" smtClean="0"/>
              <a:t>плачі</a:t>
            </a:r>
            <a:r>
              <a:rPr lang="ru-RU" dirty="0" smtClean="0"/>
              <a:t> над Степаном» 2.</a:t>
            </a:r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тютюнник\tiutiunny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71876"/>
            <a:ext cx="2175270" cy="3000372"/>
          </a:xfrm>
          <a:prstGeom prst="rect">
            <a:avLst/>
          </a:prstGeom>
          <a:noFill/>
        </p:spPr>
      </p:pic>
      <p:pic>
        <p:nvPicPr>
          <p:cNvPr id="1028" name="Picture 4" descr="D:\тютюнник\kalendar_Tutunnik col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71612"/>
            <a:ext cx="2719857" cy="3643338"/>
          </a:xfrm>
          <a:prstGeom prst="rect">
            <a:avLst/>
          </a:prstGeom>
          <a:noFill/>
        </p:spPr>
      </p:pic>
      <p:pic>
        <p:nvPicPr>
          <p:cNvPr id="1029" name="Picture 5" descr="D:\тютюнник\11698327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714356"/>
            <a:ext cx="2210478" cy="3571900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8405842" cy="571504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Хто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</a:t>
            </a:r>
            <a:r>
              <a:rPr lang="ru-RU" sz="2400" dirty="0" smtClean="0"/>
              <a:t>, кому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них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важче</a:t>
            </a:r>
            <a:r>
              <a:rPr lang="ru-RU" sz="2400" dirty="0" smtClean="0"/>
              <a:t> в </a:t>
            </a:r>
            <a:r>
              <a:rPr lang="ru-RU" sz="2400" dirty="0" err="1" smtClean="0"/>
              <a:t>житті</a:t>
            </a:r>
            <a:r>
              <a:rPr lang="ru-RU" sz="2400" dirty="0" smtClean="0"/>
              <a:t>, а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в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. Старшому — </a:t>
            </a:r>
            <a:r>
              <a:rPr lang="ru-RU" sz="2400" dirty="0" err="1" smtClean="0"/>
              <a:t>Григорію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пройшов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війну</a:t>
            </a:r>
            <a:r>
              <a:rPr lang="ru-RU" sz="2400" dirty="0" smtClean="0"/>
              <a:t>, </a:t>
            </a:r>
            <a:r>
              <a:rPr lang="ru-RU" sz="2400" dirty="0" err="1" smtClean="0"/>
              <a:t>встиг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манливу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звабу</a:t>
            </a:r>
            <a:r>
              <a:rPr lang="ru-RU" sz="2400" dirty="0" smtClean="0"/>
              <a:t> </a:t>
            </a:r>
            <a:r>
              <a:rPr lang="ru-RU" sz="2400" dirty="0" err="1" smtClean="0"/>
              <a:t>хрущовської</a:t>
            </a:r>
            <a:r>
              <a:rPr lang="ru-RU" sz="2400" dirty="0" smtClean="0"/>
              <a:t> «</a:t>
            </a:r>
            <a:r>
              <a:rPr lang="ru-RU" sz="2400" dirty="0" err="1" smtClean="0"/>
              <a:t>відлиги</a:t>
            </a:r>
            <a:r>
              <a:rPr lang="ru-RU" sz="2400" dirty="0" smtClean="0"/>
              <a:t>»,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створив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знаменитий</a:t>
            </a:r>
            <a:r>
              <a:rPr lang="ru-RU" sz="2400" dirty="0" smtClean="0"/>
              <a:t> роман «Вир», а в </a:t>
            </a:r>
            <a:r>
              <a:rPr lang="ru-RU" sz="2400" dirty="0" err="1" smtClean="0"/>
              <a:t>розквіті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творчих</a:t>
            </a:r>
            <a:r>
              <a:rPr lang="ru-RU" sz="2400" dirty="0" smtClean="0"/>
              <a:t> сил помер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фронтових</a:t>
            </a:r>
            <a:r>
              <a:rPr lang="ru-RU" sz="2400" dirty="0" smtClean="0"/>
              <a:t> ран.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сорок один </a:t>
            </a:r>
            <a:r>
              <a:rPr lang="ru-RU" sz="2400" dirty="0" err="1" smtClean="0"/>
              <a:t>рік</a:t>
            </a:r>
            <a:r>
              <a:rPr lang="ru-RU" sz="2400" dirty="0" smtClean="0"/>
              <a:t>.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меншому</a:t>
            </a:r>
            <a:r>
              <a:rPr lang="ru-RU" sz="2400" dirty="0" smtClean="0"/>
              <a:t>—</a:t>
            </a:r>
            <a:r>
              <a:rPr lang="ru-RU" sz="2400" dirty="0" err="1" smtClean="0"/>
              <a:t>Григору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так непросто </a:t>
            </a:r>
            <a:r>
              <a:rPr lang="ru-RU" sz="2400" dirty="0" err="1" smtClean="0"/>
              <a:t>пробився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найціннішого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джерела</a:t>
            </a:r>
            <a:r>
              <a:rPr lang="ru-RU" sz="2400" dirty="0" smtClean="0"/>
              <a:t> — </a:t>
            </a:r>
            <a:r>
              <a:rPr lang="ru-RU" sz="2400" dirty="0" err="1" smtClean="0"/>
              <a:t>рідної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зумів</a:t>
            </a:r>
            <a:r>
              <a:rPr lang="ru-RU" sz="2400" dirty="0" smtClean="0"/>
              <a:t> </a:t>
            </a:r>
            <a:r>
              <a:rPr lang="ru-RU" sz="2400" dirty="0" err="1" smtClean="0"/>
              <a:t>сягнути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корінь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найболючіших</a:t>
            </a:r>
            <a:r>
              <a:rPr lang="ru-RU" sz="2400" dirty="0" smtClean="0"/>
              <a:t> проблем </a:t>
            </a:r>
            <a:r>
              <a:rPr lang="ru-RU" sz="2400" dirty="0" err="1" smtClean="0"/>
              <a:t>сучасності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змушений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постійному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протиборстві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застійними</a:t>
            </a:r>
            <a:r>
              <a:rPr lang="ru-RU" sz="2400" dirty="0" smtClean="0"/>
              <a:t> канонами.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сорок </a:t>
            </a:r>
            <a:r>
              <a:rPr lang="ru-RU" sz="2400" dirty="0" err="1" smtClean="0"/>
              <a:t>дев'ять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пішов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57166"/>
            <a:ext cx="8262966" cy="59293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</a:p>
          <a:p>
            <a:r>
              <a:rPr lang="ru-RU" sz="2400" dirty="0" err="1" smtClean="0"/>
              <a:t>Григір</a:t>
            </a:r>
            <a:r>
              <a:rPr lang="ru-RU" sz="2400" dirty="0" smtClean="0"/>
              <a:t> Михайлович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народився</a:t>
            </a:r>
            <a:r>
              <a:rPr lang="ru-RU" sz="2400" dirty="0" smtClean="0"/>
              <a:t> 5 </a:t>
            </a:r>
            <a:r>
              <a:rPr lang="ru-RU" sz="2400" dirty="0" err="1" smtClean="0"/>
              <a:t>грудня</a:t>
            </a:r>
            <a:r>
              <a:rPr lang="ru-RU" sz="2400" dirty="0" smtClean="0"/>
              <a:t> 1931р. в с. </a:t>
            </a:r>
            <a:r>
              <a:rPr lang="ru-RU" sz="2400" dirty="0" err="1" smtClean="0"/>
              <a:t>Шилівка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Полтавщині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селянській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родині</a:t>
            </a:r>
            <a:r>
              <a:rPr lang="ru-RU" sz="2400" dirty="0" smtClean="0"/>
              <a:t>. </a:t>
            </a:r>
            <a:r>
              <a:rPr lang="ru-RU" sz="2400" dirty="0" err="1" smtClean="0"/>
              <a:t>Тяжкі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відіграли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істотну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виборі</a:t>
            </a:r>
            <a:r>
              <a:rPr lang="ru-RU" sz="2400" dirty="0" smtClean="0"/>
              <a:t> тем та </a:t>
            </a:r>
            <a:r>
              <a:rPr lang="ru-RU" sz="2400" dirty="0" err="1" smtClean="0"/>
              <a:t>сюжетів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у </a:t>
            </a:r>
            <a:r>
              <a:rPr lang="ru-RU" sz="2400" dirty="0" err="1" smtClean="0"/>
              <a:t>формуванні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світосприймання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майбутнього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драматичністю</a:t>
            </a:r>
            <a:r>
              <a:rPr lang="ru-RU" sz="2400" dirty="0" smtClean="0"/>
              <a:t> як основною </a:t>
            </a:r>
            <a:r>
              <a:rPr lang="ru-RU" sz="2400" dirty="0" err="1" smtClean="0"/>
              <a:t>домінантою</a:t>
            </a:r>
            <a:r>
              <a:rPr lang="ru-RU" sz="2400" dirty="0" smtClean="0"/>
              <a:t>: </a:t>
            </a:r>
            <a:r>
              <a:rPr lang="ru-RU" sz="2400" dirty="0" err="1" smtClean="0"/>
              <a:t>рання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втрата</a:t>
            </a:r>
            <a:r>
              <a:rPr lang="ru-RU" sz="2400" dirty="0" smtClean="0"/>
              <a:t> батька,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вдалині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</a:t>
            </a:r>
            <a:r>
              <a:rPr lang="ru-RU" sz="2400" dirty="0" smtClean="0"/>
              <a:t>, </a:t>
            </a:r>
            <a:r>
              <a:rPr lang="ru-RU" sz="2400" dirty="0" err="1" smtClean="0"/>
              <a:t>завдані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моральні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фашистської</a:t>
            </a:r>
            <a:r>
              <a:rPr lang="ru-RU" sz="2400" dirty="0" smtClean="0"/>
              <a:t> навали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закінчив</a:t>
            </a:r>
            <a:r>
              <a:rPr lang="ru-RU" sz="2400" dirty="0" smtClean="0"/>
              <a:t> </a:t>
            </a:r>
            <a:r>
              <a:rPr lang="ru-RU" sz="2400" dirty="0" err="1" smtClean="0"/>
              <a:t>п'ятий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вступив до </a:t>
            </a:r>
            <a:r>
              <a:rPr lang="ru-RU" sz="2400" dirty="0" err="1" smtClean="0"/>
              <a:t>ремісничого</a:t>
            </a:r>
            <a:r>
              <a:rPr lang="ru-RU" sz="2400" dirty="0" smtClean="0"/>
              <a:t> училища; </a:t>
            </a:r>
            <a:r>
              <a:rPr lang="ru-RU" sz="2400" dirty="0" err="1" smtClean="0"/>
              <a:t>працював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заводі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Малишева</a:t>
            </a:r>
            <a:r>
              <a:rPr lang="ru-RU" sz="2400" dirty="0" smtClean="0"/>
              <a:t> у </a:t>
            </a:r>
            <a:r>
              <a:rPr lang="ru-RU" sz="2400" dirty="0" err="1" smtClean="0"/>
              <a:t>Харкові</a:t>
            </a:r>
            <a:r>
              <a:rPr lang="ru-RU" sz="2400" dirty="0" smtClean="0"/>
              <a:t>, в </a:t>
            </a:r>
            <a:r>
              <a:rPr lang="ru-RU" sz="2400" dirty="0" err="1" smtClean="0"/>
              <a:t>колгоспі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будівництві</a:t>
            </a:r>
            <a:r>
              <a:rPr lang="ru-RU" sz="2400" dirty="0" smtClean="0"/>
              <a:t> </a:t>
            </a:r>
            <a:r>
              <a:rPr lang="ru-RU" sz="2400" dirty="0" err="1" smtClean="0"/>
              <a:t>Миронівської</a:t>
            </a:r>
            <a:r>
              <a:rPr lang="ru-RU" sz="2400" dirty="0" smtClean="0"/>
              <a:t> ДРЕС, на </a:t>
            </a:r>
            <a:r>
              <a:rPr lang="ru-RU" sz="2400" dirty="0" err="1" smtClean="0"/>
              <a:t>відбудові</a:t>
            </a:r>
            <a:r>
              <a:rPr lang="ru-RU" sz="2400" dirty="0" smtClean="0"/>
              <a:t> шахт у </a:t>
            </a:r>
            <a:r>
              <a:rPr lang="ru-RU" sz="2400" dirty="0" err="1" smtClean="0"/>
              <a:t>Донбасі</a:t>
            </a:r>
            <a:r>
              <a:rPr lang="ru-RU" sz="2400" dirty="0" smtClean="0"/>
              <a:t>.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служби</a:t>
            </a:r>
            <a:r>
              <a:rPr lang="ru-RU" sz="2400" dirty="0" smtClean="0"/>
              <a:t> у </a:t>
            </a:r>
            <a:r>
              <a:rPr lang="ru-RU" sz="2400" dirty="0" err="1" smtClean="0"/>
              <a:t>Військово-Морському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Флоті</a:t>
            </a:r>
            <a:r>
              <a:rPr lang="ru-RU" sz="2400" dirty="0" smtClean="0"/>
              <a:t> (</a:t>
            </a:r>
            <a:r>
              <a:rPr lang="ru-RU" sz="2400" dirty="0" err="1" smtClean="0"/>
              <a:t>у</a:t>
            </a:r>
            <a:r>
              <a:rPr lang="ru-RU" sz="2400" dirty="0" smtClean="0"/>
              <a:t> Владивостоку), де </a:t>
            </a:r>
            <a:r>
              <a:rPr lang="ru-RU" sz="2400" dirty="0" err="1" smtClean="0"/>
              <a:t>вчився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вечірній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школі</a:t>
            </a:r>
            <a:r>
              <a:rPr lang="ru-RU" sz="2400" dirty="0" smtClean="0"/>
              <a:t>,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пробує</a:t>
            </a:r>
            <a:r>
              <a:rPr lang="ru-RU" sz="2400" dirty="0" smtClean="0"/>
              <a:t> </a:t>
            </a:r>
            <a:r>
              <a:rPr lang="ru-RU" sz="2400" dirty="0" err="1" smtClean="0"/>
              <a:t>писати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(</a:t>
            </a:r>
            <a:r>
              <a:rPr lang="ru-RU" sz="2400" dirty="0" err="1" smtClean="0"/>
              <a:t>російською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57166"/>
            <a:ext cx="8120090" cy="5786478"/>
          </a:xfrm>
        </p:spPr>
        <p:txBody>
          <a:bodyPr/>
          <a:lstStyle/>
          <a:p>
            <a:r>
              <a:rPr lang="ru-RU" sz="2400" dirty="0" err="1" smtClean="0"/>
              <a:t>Значний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смаків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ставлення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літературної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справив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брат —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Григорій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. Уже </a:t>
            </a:r>
            <a:r>
              <a:rPr lang="ru-RU" sz="2400" dirty="0" err="1" smtClean="0"/>
              <a:t>відтоді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поступово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формувались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прикмети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індивідуальності</a:t>
            </a:r>
            <a:r>
              <a:rPr lang="ru-RU" sz="2400" dirty="0" smtClean="0"/>
              <a:t> молодого </a:t>
            </a:r>
            <a:r>
              <a:rPr lang="ru-RU" sz="2400" dirty="0" err="1" smtClean="0"/>
              <a:t>письменника</a:t>
            </a:r>
            <a:r>
              <a:rPr lang="ru-RU" sz="2400" dirty="0" smtClean="0"/>
              <a:t>: </a:t>
            </a:r>
            <a:r>
              <a:rPr lang="ru-RU" sz="2400" dirty="0" err="1" smtClean="0"/>
              <a:t>постійне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невдоволення</a:t>
            </a:r>
            <a:r>
              <a:rPr lang="ru-RU" sz="2400" dirty="0" smtClean="0"/>
              <a:t> собою, </a:t>
            </a:r>
            <a:r>
              <a:rPr lang="ru-RU" sz="2400" dirty="0" err="1" smtClean="0"/>
              <a:t>наполегливі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пошуки</a:t>
            </a:r>
            <a:r>
              <a:rPr lang="ru-RU" sz="2400" dirty="0" smtClean="0"/>
              <a:t> точного слова — </a:t>
            </a:r>
            <a:r>
              <a:rPr lang="ru-RU" sz="2400" dirty="0" err="1" smtClean="0"/>
              <a:t>найпотрібнішого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найвиразнішого</a:t>
            </a:r>
            <a:r>
              <a:rPr lang="ru-RU" sz="2400" dirty="0" smtClean="0"/>
              <a:t>, — </a:t>
            </a:r>
            <a:r>
              <a:rPr lang="ru-RU" sz="2400" dirty="0" err="1" smtClean="0"/>
              <a:t>тривале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обдумування</a:t>
            </a:r>
            <a:r>
              <a:rPr lang="ru-RU" sz="2400" dirty="0" smtClean="0"/>
              <a:t> кожного </a:t>
            </a:r>
            <a:r>
              <a:rPr lang="ru-RU" sz="2400" dirty="0" err="1" smtClean="0"/>
              <a:t>твору</a:t>
            </a:r>
            <a:r>
              <a:rPr lang="ru-RU" sz="2400" dirty="0" smtClean="0"/>
              <a:t> (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часто, — </a:t>
            </a:r>
            <a:r>
              <a:rPr lang="ru-RU" sz="2400" dirty="0" err="1" smtClean="0"/>
              <a:t>попередня</a:t>
            </a:r>
            <a:r>
              <a:rPr lang="ru-RU" sz="2400" dirty="0" smtClean="0"/>
              <a:t>, до </a:t>
            </a:r>
            <a:r>
              <a:rPr lang="ru-RU" sz="2400" dirty="0" err="1" smtClean="0"/>
              <a:t>викладу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папері</a:t>
            </a:r>
            <a:r>
              <a:rPr lang="ru-RU" sz="2400" dirty="0" smtClean="0"/>
              <a:t>, «</a:t>
            </a:r>
            <a:r>
              <a:rPr lang="ru-RU" sz="2400" dirty="0" err="1" smtClean="0"/>
              <a:t>апробація</a:t>
            </a:r>
            <a:r>
              <a:rPr lang="ru-RU" sz="2400" dirty="0" smtClean="0"/>
              <a:t>» </a:t>
            </a:r>
            <a:r>
              <a:rPr lang="ru-RU" sz="2400" dirty="0" err="1" smtClean="0"/>
              <a:t>їх</a:t>
            </a:r>
            <a:r>
              <a:rPr lang="ru-RU" sz="2400" dirty="0" smtClean="0"/>
              <a:t> в </a:t>
            </a:r>
            <a:r>
              <a:rPr lang="ru-RU" sz="2400" dirty="0" err="1" smtClean="0"/>
              <a:t>усних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розповідях</a:t>
            </a:r>
            <a:r>
              <a:rPr lang="ru-RU" sz="2400" dirty="0" smtClean="0"/>
              <a:t>).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учнівства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прихованим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сторонніх</a:t>
            </a:r>
            <a:r>
              <a:rPr lang="ru-RU" sz="2400" dirty="0" smtClean="0"/>
              <a:t> очей. </a:t>
            </a:r>
          </a:p>
          <a:p>
            <a:r>
              <a:rPr lang="ru-RU" sz="2400" dirty="0" smtClean="0"/>
              <a:t>Перша </a:t>
            </a:r>
            <a:r>
              <a:rPr lang="ru-RU" sz="2400" dirty="0" err="1" smtClean="0"/>
              <a:t>зустріч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читачем</a:t>
            </a:r>
            <a:r>
              <a:rPr lang="ru-RU" sz="2400" dirty="0" smtClean="0"/>
              <a:t> (за </a:t>
            </a:r>
            <a:r>
              <a:rPr lang="ru-RU" sz="2400" dirty="0" err="1" smtClean="0"/>
              <a:t>підписом</a:t>
            </a:r>
            <a:r>
              <a:rPr lang="ru-RU" sz="2400" dirty="0" smtClean="0"/>
              <a:t> «Григорий </a:t>
            </a:r>
            <a:r>
              <a:rPr lang="ru-RU" sz="2400" dirty="0" err="1" smtClean="0"/>
              <a:t>Тютюнник-Ташанский</a:t>
            </a:r>
            <a:r>
              <a:rPr lang="ru-RU" sz="2400" dirty="0" smtClean="0"/>
              <a:t>») —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«В </a:t>
            </a:r>
            <a:r>
              <a:rPr lang="ru-RU" sz="2400" dirty="0" err="1" smtClean="0"/>
              <a:t>сутінки</a:t>
            </a:r>
            <a:r>
              <a:rPr lang="ru-RU" sz="2400" dirty="0" smtClean="0"/>
              <a:t>» (рос.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: Крестьянка.— 1961. — № 5). 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62842" cy="1362075"/>
          </a:xfrm>
        </p:spPr>
        <p:txBody>
          <a:bodyPr>
            <a:normAutofit/>
          </a:bodyPr>
          <a:lstStyle/>
          <a:p>
            <a:r>
              <a:rPr lang="uk-UA" sz="6600" dirty="0" smtClean="0"/>
              <a:t>ТВОРЧІСТЬ</a:t>
            </a:r>
            <a:endParaRPr lang="ru-RU" sz="6600" dirty="0"/>
          </a:p>
        </p:txBody>
      </p:sp>
      <p:pic>
        <p:nvPicPr>
          <p:cNvPr id="18434" name="Picture 2" descr="D:\тютюнник\126308075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643182"/>
            <a:ext cx="2714644" cy="3929090"/>
          </a:xfrm>
          <a:prstGeom prst="rect">
            <a:avLst/>
          </a:prstGeom>
          <a:noFill/>
        </p:spPr>
      </p:pic>
      <p:pic>
        <p:nvPicPr>
          <p:cNvPr id="18435" name="Picture 3" descr="D:\тютюнник\stepova_kazk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2714644" cy="3929090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7762900" cy="5715040"/>
          </a:xfrm>
        </p:spPr>
        <p:txBody>
          <a:bodyPr>
            <a:normAutofit fontScale="92500"/>
          </a:bodyPr>
          <a:lstStyle/>
          <a:p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закінчення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Харківського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університету</a:t>
            </a:r>
            <a:r>
              <a:rPr lang="ru-RU" sz="2400" dirty="0" smtClean="0"/>
              <a:t> (1962) Гр.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учителював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вечірній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Донбасі</a:t>
            </a:r>
            <a:r>
              <a:rPr lang="ru-RU" sz="2400" dirty="0" smtClean="0"/>
              <a:t>. В 1963 — 1964 </a:t>
            </a:r>
            <a:r>
              <a:rPr lang="ru-RU" sz="2400" dirty="0" err="1" smtClean="0"/>
              <a:t>pp</a:t>
            </a:r>
            <a:r>
              <a:rPr lang="ru-RU" sz="2400" dirty="0" smtClean="0"/>
              <a:t>.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редакції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газети</a:t>
            </a:r>
            <a:r>
              <a:rPr lang="ru-RU" sz="2400" dirty="0" smtClean="0"/>
              <a:t> «</a:t>
            </a:r>
            <a:r>
              <a:rPr lang="ru-RU" sz="2400" dirty="0" err="1" smtClean="0"/>
              <a:t>Літературна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Україна</a:t>
            </a:r>
            <a:r>
              <a:rPr lang="ru-RU" sz="2400" dirty="0" smtClean="0"/>
              <a:t>», </a:t>
            </a:r>
            <a:r>
              <a:rPr lang="ru-RU" sz="2400" dirty="0" err="1" smtClean="0"/>
              <a:t>публікує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нарисів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теми та </a:t>
            </a:r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: «</a:t>
            </a:r>
            <a:r>
              <a:rPr lang="ru-RU" sz="2400" dirty="0" err="1" smtClean="0"/>
              <a:t>Дивак</a:t>
            </a:r>
            <a:r>
              <a:rPr lang="ru-RU" sz="2400" dirty="0" smtClean="0"/>
              <a:t>», «</a:t>
            </a:r>
            <a:r>
              <a:rPr lang="ru-RU" sz="2400" dirty="0" err="1" smtClean="0"/>
              <a:t>Рожевий</a:t>
            </a:r>
            <a:r>
              <a:rPr lang="ru-RU" sz="2400" dirty="0" smtClean="0"/>
              <a:t> морок», «</a:t>
            </a:r>
            <a:r>
              <a:rPr lang="ru-RU" sz="2400" dirty="0" err="1" smtClean="0"/>
              <a:t>Кленовий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пагін</a:t>
            </a:r>
            <a:r>
              <a:rPr lang="ru-RU" sz="2400" dirty="0" smtClean="0"/>
              <a:t>», «Сито, сито...». </a:t>
            </a:r>
            <a:r>
              <a:rPr lang="ru-RU" sz="2400" dirty="0" err="1" smtClean="0"/>
              <a:t>Молодіжні</a:t>
            </a:r>
            <a:r>
              <a:rPr lang="ru-RU" sz="2400" dirty="0" smtClean="0"/>
              <a:t> </a:t>
            </a:r>
            <a:r>
              <a:rPr lang="ru-RU" sz="2400" dirty="0" err="1" smtClean="0"/>
              <a:t>журнали</a:t>
            </a:r>
            <a:r>
              <a:rPr lang="ru-RU" sz="2400" dirty="0" smtClean="0"/>
              <a:t> «</a:t>
            </a:r>
            <a:r>
              <a:rPr lang="ru-RU" sz="2400" dirty="0" err="1" smtClean="0"/>
              <a:t>Дніпро</a:t>
            </a:r>
            <a:r>
              <a:rPr lang="ru-RU" sz="2400" dirty="0" smtClean="0"/>
              <a:t>» та «</a:t>
            </a:r>
            <a:r>
              <a:rPr lang="ru-RU" sz="2400" dirty="0" err="1" smtClean="0"/>
              <a:t>Зміна</a:t>
            </a:r>
            <a:r>
              <a:rPr lang="ru-RU" sz="2400" dirty="0" smtClean="0"/>
              <a:t>» </a:t>
            </a:r>
            <a:r>
              <a:rPr lang="ru-RU" sz="2400" dirty="0" err="1" smtClean="0"/>
              <a:t>вміщують</a:t>
            </a:r>
            <a:r>
              <a:rPr lang="ru-RU" sz="2400" dirty="0" smtClean="0"/>
              <a:t> новели «</a:t>
            </a:r>
            <a:r>
              <a:rPr lang="ru-RU" sz="2400" dirty="0" err="1" smtClean="0"/>
              <a:t>Місячної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ночі</a:t>
            </a:r>
            <a:r>
              <a:rPr lang="ru-RU" sz="2400" dirty="0" smtClean="0"/>
              <a:t>», «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», «На </a:t>
            </a:r>
            <a:r>
              <a:rPr lang="ru-RU" sz="2400" dirty="0" err="1" smtClean="0"/>
              <a:t>згарищі</a:t>
            </a:r>
            <a:r>
              <a:rPr lang="ru-RU" sz="2400" dirty="0" smtClean="0"/>
              <a:t>», «У </a:t>
            </a:r>
            <a:r>
              <a:rPr lang="ru-RU" sz="2400" dirty="0" err="1" smtClean="0"/>
              <a:t>сутінки</a:t>
            </a:r>
            <a:r>
              <a:rPr lang="ru-RU" sz="2400" dirty="0" smtClean="0"/>
              <a:t>», «</a:t>
            </a:r>
            <a:r>
              <a:rPr lang="ru-RU" sz="2400" dirty="0" err="1" smtClean="0"/>
              <a:t>Чудасія</a:t>
            </a:r>
            <a:r>
              <a:rPr lang="ru-RU" sz="2400" dirty="0" smtClean="0"/>
              <a:t>», «Смерть кавалера».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err="1" smtClean="0"/>
              <a:t>Зацікавившись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кінематографом</a:t>
            </a:r>
            <a:r>
              <a:rPr lang="ru-RU" sz="2400" dirty="0" smtClean="0"/>
              <a:t>, Гр. </a:t>
            </a:r>
            <a:r>
              <a:rPr lang="ru-RU" sz="2400" dirty="0" err="1" smtClean="0"/>
              <a:t>Тютюнник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у </a:t>
            </a:r>
            <a:r>
              <a:rPr lang="ru-RU" sz="2400" dirty="0" err="1" smtClean="0"/>
              <a:t>сценарній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майстерні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Київської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кіностудії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ім</a:t>
            </a:r>
            <a:r>
              <a:rPr lang="ru-RU" sz="2400" dirty="0" smtClean="0"/>
              <a:t>. О. </a:t>
            </a:r>
            <a:r>
              <a:rPr lang="ru-RU" sz="2400" dirty="0" err="1" smtClean="0"/>
              <a:t>Довженка</a:t>
            </a:r>
            <a:r>
              <a:rPr lang="ru-RU" sz="2400" dirty="0" smtClean="0"/>
              <a:t>, — </a:t>
            </a:r>
            <a:r>
              <a:rPr lang="ru-RU" sz="2400" dirty="0" err="1" smtClean="0"/>
              <a:t>створює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сценарій</a:t>
            </a:r>
            <a:r>
              <a:rPr lang="ru-RU" sz="2400" dirty="0" smtClean="0"/>
              <a:t> за романом Г.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 «Вир», </a:t>
            </a:r>
            <a:r>
              <a:rPr lang="ru-RU" sz="2400" dirty="0" err="1" smtClean="0"/>
              <a:t>рецензує</a:t>
            </a:r>
            <a:r>
              <a:rPr lang="ru-RU" sz="2400" dirty="0" smtClean="0"/>
              <a:t> твори </a:t>
            </a:r>
            <a:r>
              <a:rPr lang="ru-RU" sz="2400" dirty="0" err="1" smtClean="0"/>
              <a:t>колег-кінодраматургів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фільми</a:t>
            </a:r>
            <a:r>
              <a:rPr lang="ru-RU" sz="2400" dirty="0" smtClean="0"/>
              <a:t>. Переходить на </a:t>
            </a:r>
            <a:r>
              <a:rPr lang="ru-RU" sz="2400" dirty="0" err="1" smtClean="0"/>
              <a:t>редакторсько-видавничу</a:t>
            </a:r>
            <a:r>
              <a:rPr lang="ru-RU" sz="2400" dirty="0" smtClean="0"/>
              <a:t> роботу, а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8072494" cy="55721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1966p. </a:t>
            </a:r>
            <a:r>
              <a:rPr lang="ru-RU" sz="2400" dirty="0" err="1" smtClean="0"/>
              <a:t>вийшла</a:t>
            </a:r>
            <a:r>
              <a:rPr lang="ru-RU" sz="2400" dirty="0" smtClean="0"/>
              <a:t> перша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книжка «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» (</a:t>
            </a:r>
            <a:r>
              <a:rPr lang="ru-RU" sz="2400" dirty="0" err="1" smtClean="0"/>
              <a:t>вид-во</a:t>
            </a:r>
            <a:r>
              <a:rPr lang="ru-RU" sz="2400" dirty="0" smtClean="0"/>
              <a:t> «Молодь»). «</a:t>
            </a:r>
            <a:r>
              <a:rPr lang="ru-RU" sz="2400" dirty="0" err="1" smtClean="0"/>
              <a:t>Зав'язь</a:t>
            </a:r>
            <a:r>
              <a:rPr lang="ru-RU" sz="2400" dirty="0" smtClean="0"/>
              <a:t>»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тих </a:t>
            </a:r>
            <a:r>
              <a:rPr lang="ru-RU" sz="2400" dirty="0" err="1" smtClean="0"/>
              <a:t>книжок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засвідчили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злет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популярним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ім'я</a:t>
            </a:r>
            <a:r>
              <a:rPr lang="ru-RU" sz="2400" dirty="0" smtClean="0"/>
              <a:t> Гр.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воднораз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вирізнивши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молоді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Журнал «Дружба народов» </a:t>
            </a:r>
            <a:r>
              <a:rPr lang="ru-RU" sz="2400" dirty="0" err="1" smtClean="0"/>
              <a:t>відзначив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Гр.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 як </a:t>
            </a:r>
            <a:r>
              <a:rPr lang="ru-RU" sz="2400" dirty="0" err="1" smtClean="0"/>
              <a:t>кращі</a:t>
            </a:r>
            <a:r>
              <a:rPr lang="ru-RU" sz="2400" dirty="0" smtClean="0"/>
              <a:t> в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публікаціях</a:t>
            </a:r>
            <a:r>
              <a:rPr lang="ru-RU" sz="2400" dirty="0" smtClean="0"/>
              <a:t> 1967р.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У 1968р. «Литературная газета» </a:t>
            </a:r>
            <a:r>
              <a:rPr lang="ru-RU" sz="2400" dirty="0" err="1" smtClean="0"/>
              <a:t>оголосила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всесоюзний</a:t>
            </a:r>
            <a:r>
              <a:rPr lang="ru-RU" sz="2400" dirty="0" smtClean="0"/>
              <a:t> конкурс на </a:t>
            </a:r>
            <a:r>
              <a:rPr lang="ru-RU" sz="2400" dirty="0" err="1" smtClean="0"/>
              <a:t>краще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. Гр. </a:t>
            </a:r>
            <a:r>
              <a:rPr lang="ru-RU" sz="2400" dirty="0" err="1" smtClean="0"/>
              <a:t>Тютюннику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присуджено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премію</a:t>
            </a:r>
            <a:r>
              <a:rPr lang="ru-RU" sz="2400" dirty="0" smtClean="0"/>
              <a:t> за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«</a:t>
            </a:r>
            <a:r>
              <a:rPr lang="ru-RU" sz="2400" dirty="0" err="1" smtClean="0"/>
              <a:t>Деревій</a:t>
            </a:r>
            <a:r>
              <a:rPr lang="ru-RU" sz="2400" dirty="0" smtClean="0"/>
              <a:t>». </a:t>
            </a:r>
            <a:r>
              <a:rPr lang="ru-RU" sz="2400" dirty="0" err="1" smtClean="0"/>
              <a:t>Твір</a:t>
            </a:r>
            <a:r>
              <a:rPr lang="ru-RU" sz="2400" dirty="0" smtClean="0"/>
              <a:t> дав </a:t>
            </a:r>
            <a:r>
              <a:rPr lang="ru-RU" sz="2400" dirty="0" err="1" smtClean="0"/>
              <a:t>назву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збірці</a:t>
            </a:r>
            <a:r>
              <a:rPr lang="ru-RU" sz="2400" dirty="0" smtClean="0"/>
              <a:t> (1969), до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увійшли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повість</a:t>
            </a:r>
            <a:r>
              <a:rPr lang="ru-RU" sz="2400" dirty="0" smtClean="0"/>
              <a:t> «Облога» та </a:t>
            </a:r>
            <a:r>
              <a:rPr lang="ru-RU" sz="2400" dirty="0" err="1" smtClean="0"/>
              <a:t>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оповідань</a:t>
            </a:r>
            <a:r>
              <a:rPr lang="ru-RU" sz="2400" dirty="0" smtClean="0"/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900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1893</Words>
  <PresentationFormat>Экран (4:3)</PresentationFormat>
  <Paragraphs>93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Яркая</vt:lpstr>
      <vt:lpstr>ГРИГіР ТЮТЮННИК (5.12.1931-6.03.1980) </vt:lpstr>
      <vt:lpstr>                                         вступ</vt:lpstr>
      <vt:lpstr>Слайд 3</vt:lpstr>
      <vt:lpstr>Слайд 4</vt:lpstr>
      <vt:lpstr>Слайд 5</vt:lpstr>
      <vt:lpstr>Слайд 6</vt:lpstr>
      <vt:lpstr>ТВОРЧІСТЬ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РОЗМОВА З ДРУЖИНОЮ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ВИСНОВОК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киця</cp:lastModifiedBy>
  <cp:revision>33</cp:revision>
  <dcterms:modified xsi:type="dcterms:W3CDTF">2014-04-23T10:00:07Z</dcterms:modified>
</cp:coreProperties>
</file>