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938"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3617EA-AE0D-4241-A1EF-F55684F5D043}" type="datetimeFigureOut">
              <a:rPr lang="ru-RU" smtClean="0"/>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3617EA-AE0D-4241-A1EF-F55684F5D043}" type="datetimeFigureOut">
              <a:rPr lang="ru-RU" smtClean="0"/>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3617EA-AE0D-4241-A1EF-F55684F5D043}" type="datetimeFigureOut">
              <a:rPr lang="ru-RU" smtClean="0"/>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3617EA-AE0D-4241-A1EF-F55684F5D043}" type="datetimeFigureOut">
              <a:rPr lang="ru-RU" smtClean="0"/>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3617EA-AE0D-4241-A1EF-F55684F5D043}" type="datetimeFigureOut">
              <a:rPr lang="ru-RU" smtClean="0"/>
              <a:t>17.03.2014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3617EA-AE0D-4241-A1EF-F55684F5D043}" type="datetimeFigureOut">
              <a:rPr lang="ru-RU" smtClean="0"/>
              <a:t>17.03.2014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3617EA-AE0D-4241-A1EF-F55684F5D043}" type="datetimeFigureOut">
              <a:rPr lang="ru-RU" smtClean="0"/>
              <a:t>17.03.2014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3617EA-AE0D-4241-A1EF-F55684F5D043}" type="datetimeFigureOut">
              <a:rPr lang="ru-RU" smtClean="0"/>
              <a:t>17.03.2014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3617EA-AE0D-4241-A1EF-F55684F5D043}" type="datetimeFigureOut">
              <a:rPr lang="ru-RU" smtClean="0"/>
              <a:t>17.03.2014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3617EA-AE0D-4241-A1EF-F55684F5D043}" type="datetimeFigureOut">
              <a:rPr lang="ru-RU" smtClean="0"/>
              <a:t>17.03.2014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3617EA-AE0D-4241-A1EF-F55684F5D043}" type="datetimeFigureOut">
              <a:rPr lang="ru-RU" smtClean="0"/>
              <a:t>17.03.2014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D90573-0986-4F0F-B434-0BCE428ADB9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617EA-AE0D-4241-A1EF-F55684F5D043}" type="datetimeFigureOut">
              <a:rPr lang="ru-RU" smtClean="0"/>
              <a:t>17.03.2014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90573-0986-4F0F-B434-0BCE428ADB9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1266" name="Picture 2" descr="http://images.fanpop.com/images/image_uploads/or-logo-onerepublic-487744_800_570.jpg"/>
          <p:cNvPicPr>
            <a:picLocks noChangeAspect="1" noChangeArrowheads="1"/>
          </p:cNvPicPr>
          <p:nvPr/>
        </p:nvPicPr>
        <p:blipFill>
          <a:blip r:embed="rId2"/>
          <a:srcRect/>
          <a:stretch>
            <a:fillRect/>
          </a:stretch>
        </p:blipFill>
        <p:spPr bwMode="auto">
          <a:xfrm>
            <a:off x="0" y="0"/>
            <a:ext cx="9625261"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00042"/>
            <a:ext cx="9001156" cy="1071570"/>
          </a:xfrm>
        </p:spPr>
        <p:txBody>
          <a:bodyPr/>
          <a:lstStyle/>
          <a:p>
            <a:pPr>
              <a:buNone/>
            </a:pPr>
            <a:r>
              <a:rPr lang="de-DE" b="1" dirty="0" smtClean="0">
                <a:solidFill>
                  <a:schemeClr val="bg1"/>
                </a:solidFill>
              </a:rPr>
              <a:t>        </a:t>
            </a:r>
            <a:r>
              <a:rPr lang="de-DE" b="1" dirty="0" err="1" smtClean="0">
                <a:solidFill>
                  <a:schemeClr val="bg1"/>
                </a:solidFill>
              </a:rPr>
              <a:t>OneRepublic</a:t>
            </a:r>
            <a:r>
              <a:rPr lang="de-DE" dirty="0">
                <a:solidFill>
                  <a:schemeClr val="bg1"/>
                </a:solidFill>
              </a:rPr>
              <a:t> ist eine US-amerikanische Pop-Rock-Band aus Colorado.</a:t>
            </a:r>
            <a:endParaRPr lang="ru-RU" dirty="0">
              <a:solidFill>
                <a:schemeClr val="bg1"/>
              </a:solidFill>
            </a:endParaRPr>
          </a:p>
        </p:txBody>
      </p:sp>
      <p:pic>
        <p:nvPicPr>
          <p:cNvPr id="14338" name="Picture 2" descr="http://www.giga-music.de/wp-content/uploads/OneRepublic-Tour-2013.jpg"/>
          <p:cNvPicPr>
            <a:picLocks noChangeAspect="1" noChangeArrowheads="1"/>
          </p:cNvPicPr>
          <p:nvPr/>
        </p:nvPicPr>
        <p:blipFill>
          <a:blip r:embed="rId2"/>
          <a:srcRect/>
          <a:stretch>
            <a:fillRect/>
          </a:stretch>
        </p:blipFill>
        <p:spPr bwMode="auto">
          <a:xfrm>
            <a:off x="0" y="2270760"/>
            <a:ext cx="9144000" cy="45872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071677"/>
          </a:xfrm>
        </p:spPr>
        <p:txBody>
          <a:bodyPr>
            <a:normAutofit fontScale="85000" lnSpcReduction="10000"/>
          </a:bodyPr>
          <a:lstStyle/>
          <a:p>
            <a:pPr>
              <a:buNone/>
            </a:pPr>
            <a:r>
              <a:rPr lang="de-DE" dirty="0" smtClean="0">
                <a:solidFill>
                  <a:schemeClr val="bg1"/>
                </a:solidFill>
              </a:rPr>
              <a:t>            Im Frühjahr 2002 wurde die Band vom Sänger und Produzenten Ryan Tedder mit Zach </a:t>
            </a:r>
            <a:r>
              <a:rPr lang="de-DE" dirty="0" err="1" smtClean="0">
                <a:solidFill>
                  <a:schemeClr val="bg1"/>
                </a:solidFill>
              </a:rPr>
              <a:t>Filkins</a:t>
            </a:r>
            <a:r>
              <a:rPr lang="de-DE" dirty="0" smtClean="0">
                <a:solidFill>
                  <a:schemeClr val="bg1"/>
                </a:solidFill>
              </a:rPr>
              <a:t>, dem späteren Gitarristen der Gruppe, gegründet. Ein Jahr später stießen Drew Brown, Eddie Fisher und Tim Myers zur Band hinzu (2003), es folgte der Plattenvertrag bei Columbia Records. </a:t>
            </a:r>
            <a:endParaRPr lang="ru-RU" dirty="0">
              <a:solidFill>
                <a:schemeClr val="bg1"/>
              </a:solidFill>
            </a:endParaRPr>
          </a:p>
        </p:txBody>
      </p:sp>
      <p:pic>
        <p:nvPicPr>
          <p:cNvPr id="15362" name="Picture 2" descr="http://cbsmix941.files.wordpress.com/2011/03/onerepublic.jpg"/>
          <p:cNvPicPr>
            <a:picLocks noChangeAspect="1" noChangeArrowheads="1"/>
          </p:cNvPicPr>
          <p:nvPr/>
        </p:nvPicPr>
        <p:blipFill>
          <a:blip r:embed="rId2" cstate="print"/>
          <a:srcRect/>
          <a:stretch>
            <a:fillRect/>
          </a:stretch>
        </p:blipFill>
        <p:spPr bwMode="auto">
          <a:xfrm>
            <a:off x="1142976" y="2050698"/>
            <a:ext cx="7000924" cy="480730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214553"/>
          </a:xfrm>
        </p:spPr>
        <p:txBody>
          <a:bodyPr>
            <a:normAutofit fontScale="85000" lnSpcReduction="20000"/>
          </a:bodyPr>
          <a:lstStyle/>
          <a:p>
            <a:pPr>
              <a:buNone/>
            </a:pPr>
            <a:r>
              <a:rPr lang="de-DE" dirty="0" smtClean="0">
                <a:solidFill>
                  <a:schemeClr val="bg1"/>
                </a:solidFill>
              </a:rPr>
              <a:t>      Bereits 2006 wurde die Band über den Internetdienst </a:t>
            </a:r>
            <a:r>
              <a:rPr lang="de-DE" dirty="0" err="1" smtClean="0">
                <a:solidFill>
                  <a:schemeClr val="bg1"/>
                </a:solidFill>
              </a:rPr>
              <a:t>MySpace</a:t>
            </a:r>
            <a:r>
              <a:rPr lang="de-DE" dirty="0" smtClean="0">
                <a:solidFill>
                  <a:schemeClr val="bg1"/>
                </a:solidFill>
              </a:rPr>
              <a:t> Music bekannt und konnte erste beachtliche Erfolge erzielen. Seit Juni 2006 wurden die Songs der Band auf der Plattform rund 22 Millionen mal weltweit abgespielt. Zudem gehören sie seit Sommer 2006 zu den Top </a:t>
            </a:r>
            <a:r>
              <a:rPr lang="de-DE" dirty="0" err="1" smtClean="0">
                <a:solidFill>
                  <a:schemeClr val="bg1"/>
                </a:solidFill>
              </a:rPr>
              <a:t>Artists</a:t>
            </a:r>
            <a:r>
              <a:rPr lang="de-DE" dirty="0" smtClean="0">
                <a:solidFill>
                  <a:schemeClr val="bg1"/>
                </a:solidFill>
              </a:rPr>
              <a:t> auf </a:t>
            </a:r>
            <a:r>
              <a:rPr lang="de-DE" dirty="0" err="1" smtClean="0">
                <a:solidFill>
                  <a:schemeClr val="bg1"/>
                </a:solidFill>
              </a:rPr>
              <a:t>MySpace</a:t>
            </a:r>
            <a:r>
              <a:rPr lang="de-DE" dirty="0" smtClean="0">
                <a:solidFill>
                  <a:schemeClr val="bg1"/>
                </a:solidFill>
              </a:rPr>
              <a:t>.</a:t>
            </a:r>
            <a:endParaRPr lang="ru-RU" dirty="0">
              <a:solidFill>
                <a:schemeClr val="bg1"/>
              </a:solidFill>
            </a:endParaRPr>
          </a:p>
        </p:txBody>
      </p:sp>
      <p:pic>
        <p:nvPicPr>
          <p:cNvPr id="16386" name="Picture 2" descr="http://cbsradioalice.files.wordpress.com/2011/04/1082102972.jpg"/>
          <p:cNvPicPr>
            <a:picLocks noChangeAspect="1" noChangeArrowheads="1"/>
          </p:cNvPicPr>
          <p:nvPr/>
        </p:nvPicPr>
        <p:blipFill>
          <a:blip r:embed="rId2" cstate="print"/>
          <a:srcRect/>
          <a:stretch>
            <a:fillRect/>
          </a:stretch>
        </p:blipFill>
        <p:spPr bwMode="auto">
          <a:xfrm>
            <a:off x="1214414" y="2123208"/>
            <a:ext cx="6786610" cy="47347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1500173"/>
          </a:xfrm>
        </p:spPr>
        <p:txBody>
          <a:bodyPr>
            <a:normAutofit lnSpcReduction="10000"/>
          </a:bodyPr>
          <a:lstStyle/>
          <a:p>
            <a:pPr>
              <a:buNone/>
            </a:pPr>
            <a:r>
              <a:rPr lang="de-DE" dirty="0" smtClean="0">
                <a:solidFill>
                  <a:schemeClr val="bg1"/>
                </a:solidFill>
              </a:rPr>
              <a:t>       Anfang 2007 verließ Tim Myers die Gruppe und wurde durch Brent </a:t>
            </a:r>
            <a:r>
              <a:rPr lang="de-DE" dirty="0" err="1" smtClean="0">
                <a:solidFill>
                  <a:schemeClr val="bg1"/>
                </a:solidFill>
              </a:rPr>
              <a:t>Kutzle</a:t>
            </a:r>
            <a:r>
              <a:rPr lang="de-DE" dirty="0" smtClean="0">
                <a:solidFill>
                  <a:schemeClr val="bg1"/>
                </a:solidFill>
              </a:rPr>
              <a:t> ersetzt. 2007 wechselte die Gruppe zur Plattenfirma </a:t>
            </a:r>
            <a:r>
              <a:rPr lang="de-DE" dirty="0" err="1" smtClean="0">
                <a:solidFill>
                  <a:schemeClr val="bg1"/>
                </a:solidFill>
              </a:rPr>
              <a:t>Interscope</a:t>
            </a:r>
            <a:r>
              <a:rPr lang="de-DE" dirty="0" smtClean="0">
                <a:solidFill>
                  <a:schemeClr val="bg1"/>
                </a:solidFill>
              </a:rPr>
              <a:t> Records. </a:t>
            </a:r>
            <a:endParaRPr lang="ru-RU" dirty="0">
              <a:solidFill>
                <a:schemeClr val="bg1"/>
              </a:solidFill>
            </a:endParaRPr>
          </a:p>
        </p:txBody>
      </p:sp>
      <p:pic>
        <p:nvPicPr>
          <p:cNvPr id="17410" name="Picture 2" descr="http://img.thesun.co.uk/aidemitlum/archive/00974/One_Republic_974181a.jpg"/>
          <p:cNvPicPr>
            <a:picLocks noChangeAspect="1" noChangeArrowheads="1"/>
          </p:cNvPicPr>
          <p:nvPr/>
        </p:nvPicPr>
        <p:blipFill>
          <a:blip r:embed="rId2"/>
          <a:srcRect/>
          <a:stretch>
            <a:fillRect/>
          </a:stretch>
        </p:blipFill>
        <p:spPr bwMode="auto">
          <a:xfrm>
            <a:off x="642910" y="1365046"/>
            <a:ext cx="8143900" cy="54929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071678"/>
          </a:xfrm>
        </p:spPr>
        <p:txBody>
          <a:bodyPr>
            <a:normAutofit fontScale="85000" lnSpcReduction="10000"/>
          </a:bodyPr>
          <a:lstStyle/>
          <a:p>
            <a:pPr>
              <a:buNone/>
            </a:pPr>
            <a:r>
              <a:rPr lang="de-DE" dirty="0" smtClean="0">
                <a:solidFill>
                  <a:schemeClr val="bg1"/>
                </a:solidFill>
              </a:rPr>
              <a:t>       Kurze Zeit später nahm der US-amerikanische Hip-Hop-Musiker </a:t>
            </a:r>
            <a:r>
              <a:rPr lang="de-DE" dirty="0" err="1" smtClean="0">
                <a:solidFill>
                  <a:schemeClr val="bg1"/>
                </a:solidFill>
              </a:rPr>
              <a:t>Timbaland</a:t>
            </a:r>
            <a:r>
              <a:rPr lang="de-DE" dirty="0" smtClean="0">
                <a:solidFill>
                  <a:schemeClr val="bg1"/>
                </a:solidFill>
              </a:rPr>
              <a:t>, der Ryan Tedder bereits kannte, einen Remix ihres Songs </a:t>
            </a:r>
            <a:r>
              <a:rPr lang="de-DE" dirty="0" err="1" smtClean="0">
                <a:solidFill>
                  <a:schemeClr val="bg1"/>
                </a:solidFill>
              </a:rPr>
              <a:t>Apologize</a:t>
            </a:r>
            <a:r>
              <a:rPr lang="de-DE" dirty="0" smtClean="0">
                <a:solidFill>
                  <a:schemeClr val="bg1"/>
                </a:solidFill>
              </a:rPr>
              <a:t> auf. Der Song schaffte es auf das Album Shock Value und wurde Monate später zu einem internationalen Nummer-eins-Hit.</a:t>
            </a:r>
            <a:endParaRPr lang="ru-RU" dirty="0">
              <a:solidFill>
                <a:schemeClr val="bg1"/>
              </a:solidFill>
            </a:endParaRPr>
          </a:p>
        </p:txBody>
      </p:sp>
      <p:pic>
        <p:nvPicPr>
          <p:cNvPr id="18434" name="Picture 2" descr="http://images2.fanpop.com/images/photos/2900000/OneRepublic-onerepublic-2963767-610-364.jpg"/>
          <p:cNvPicPr>
            <a:picLocks noChangeAspect="1" noChangeArrowheads="1"/>
          </p:cNvPicPr>
          <p:nvPr/>
        </p:nvPicPr>
        <p:blipFill>
          <a:blip r:embed="rId2"/>
          <a:srcRect/>
          <a:stretch>
            <a:fillRect/>
          </a:stretch>
        </p:blipFill>
        <p:spPr bwMode="auto">
          <a:xfrm>
            <a:off x="642910" y="2126247"/>
            <a:ext cx="7929586" cy="473175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t2.kinopoisk.ru/im/kadr/6/8/4/kinopoisk.ru-Keinohrhasen-684285.jpg"/>
          <p:cNvPicPr>
            <a:picLocks noChangeAspect="1" noChangeArrowheads="1"/>
          </p:cNvPicPr>
          <p:nvPr/>
        </p:nvPicPr>
        <p:blipFill>
          <a:blip r:embed="rId2"/>
          <a:srcRect/>
          <a:stretch>
            <a:fillRect/>
          </a:stretch>
        </p:blipFill>
        <p:spPr bwMode="auto">
          <a:xfrm>
            <a:off x="3360383" y="3000372"/>
            <a:ext cx="5783617" cy="3857628"/>
          </a:xfrm>
          <a:prstGeom prst="rect">
            <a:avLst/>
          </a:prstGeom>
          <a:noFill/>
        </p:spPr>
      </p:pic>
      <p:sp>
        <p:nvSpPr>
          <p:cNvPr id="3" name="Содержимое 2"/>
          <p:cNvSpPr>
            <a:spLocks noGrp="1"/>
          </p:cNvSpPr>
          <p:nvPr>
            <p:ph idx="1"/>
          </p:nvPr>
        </p:nvSpPr>
        <p:spPr>
          <a:xfrm>
            <a:off x="0" y="1"/>
            <a:ext cx="9144000" cy="1214422"/>
          </a:xfrm>
        </p:spPr>
        <p:txBody>
          <a:bodyPr/>
          <a:lstStyle/>
          <a:p>
            <a:pPr>
              <a:buNone/>
            </a:pPr>
            <a:r>
              <a:rPr lang="de-DE" dirty="0" smtClean="0">
                <a:solidFill>
                  <a:schemeClr val="bg1"/>
                </a:solidFill>
              </a:rPr>
              <a:t>Der Song </a:t>
            </a:r>
            <a:r>
              <a:rPr lang="de-DE" dirty="0" err="1" smtClean="0">
                <a:solidFill>
                  <a:schemeClr val="bg1"/>
                </a:solidFill>
              </a:rPr>
              <a:t>Apologize</a:t>
            </a:r>
            <a:r>
              <a:rPr lang="de-DE" dirty="0" smtClean="0">
                <a:solidFill>
                  <a:schemeClr val="bg1"/>
                </a:solidFill>
              </a:rPr>
              <a:t> ist Teil des Soundtracks des Films </a:t>
            </a:r>
            <a:r>
              <a:rPr lang="de-DE" dirty="0" err="1" smtClean="0">
                <a:solidFill>
                  <a:schemeClr val="bg1"/>
                </a:solidFill>
              </a:rPr>
              <a:t>Keinohrhasen</a:t>
            </a:r>
            <a:r>
              <a:rPr lang="de-DE" dirty="0" smtClean="0">
                <a:solidFill>
                  <a:schemeClr val="bg1"/>
                </a:solidFill>
              </a:rPr>
              <a:t> von Til Schweiger.</a:t>
            </a:r>
            <a:endParaRPr lang="ru-RU" dirty="0">
              <a:solidFill>
                <a:schemeClr val="bg1"/>
              </a:solidFill>
            </a:endParaRPr>
          </a:p>
        </p:txBody>
      </p:sp>
      <p:pic>
        <p:nvPicPr>
          <p:cNvPr id="19458" name="Picture 2" descr="http://www.moviegod.de/images/galleries/images/00013/1205/1205_28148_l.jpg"/>
          <p:cNvPicPr>
            <a:picLocks noChangeAspect="1" noChangeArrowheads="1"/>
          </p:cNvPicPr>
          <p:nvPr/>
        </p:nvPicPr>
        <p:blipFill>
          <a:blip r:embed="rId3"/>
          <a:srcRect/>
          <a:stretch>
            <a:fillRect/>
          </a:stretch>
        </p:blipFill>
        <p:spPr bwMode="auto">
          <a:xfrm>
            <a:off x="-285784" y="1571612"/>
            <a:ext cx="5251289" cy="31432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143116"/>
          </a:xfrm>
        </p:spPr>
        <p:txBody>
          <a:bodyPr>
            <a:normAutofit fontScale="85000" lnSpcReduction="20000"/>
          </a:bodyPr>
          <a:lstStyle/>
          <a:p>
            <a:pPr>
              <a:buNone/>
            </a:pPr>
            <a:r>
              <a:rPr lang="de-DE" dirty="0" smtClean="0">
                <a:solidFill>
                  <a:schemeClr val="bg1"/>
                </a:solidFill>
              </a:rPr>
              <a:t>        Ende 2007 erschien das Debütalbum </a:t>
            </a:r>
            <a:r>
              <a:rPr lang="de-DE" dirty="0" err="1" smtClean="0">
                <a:solidFill>
                  <a:schemeClr val="bg1"/>
                </a:solidFill>
              </a:rPr>
              <a:t>Dreaming</a:t>
            </a:r>
            <a:r>
              <a:rPr lang="de-DE" dirty="0" smtClean="0">
                <a:solidFill>
                  <a:schemeClr val="bg1"/>
                </a:solidFill>
              </a:rPr>
              <a:t> Out </a:t>
            </a:r>
            <a:r>
              <a:rPr lang="de-DE" dirty="0" err="1" smtClean="0">
                <a:solidFill>
                  <a:schemeClr val="bg1"/>
                </a:solidFill>
              </a:rPr>
              <a:t>Loud</a:t>
            </a:r>
            <a:r>
              <a:rPr lang="de-DE" dirty="0" smtClean="0">
                <a:solidFill>
                  <a:schemeClr val="bg1"/>
                </a:solidFill>
              </a:rPr>
              <a:t>. Die Nachfolgesingle zu </a:t>
            </a:r>
            <a:r>
              <a:rPr lang="de-DE" dirty="0" err="1" smtClean="0">
                <a:solidFill>
                  <a:schemeClr val="bg1"/>
                </a:solidFill>
              </a:rPr>
              <a:t>Apologize</a:t>
            </a:r>
            <a:r>
              <a:rPr lang="de-DE" dirty="0" smtClean="0">
                <a:solidFill>
                  <a:schemeClr val="bg1"/>
                </a:solidFill>
              </a:rPr>
              <a:t> war Stop </a:t>
            </a:r>
            <a:r>
              <a:rPr lang="de-DE" dirty="0" err="1" smtClean="0">
                <a:solidFill>
                  <a:schemeClr val="bg1"/>
                </a:solidFill>
              </a:rPr>
              <a:t>And</a:t>
            </a:r>
            <a:r>
              <a:rPr lang="de-DE" dirty="0" smtClean="0">
                <a:solidFill>
                  <a:schemeClr val="bg1"/>
                </a:solidFill>
              </a:rPr>
              <a:t> </a:t>
            </a:r>
            <a:r>
              <a:rPr lang="de-DE" dirty="0" err="1" smtClean="0">
                <a:solidFill>
                  <a:schemeClr val="bg1"/>
                </a:solidFill>
              </a:rPr>
              <a:t>Stare</a:t>
            </a:r>
            <a:r>
              <a:rPr lang="de-DE" dirty="0" smtClean="0">
                <a:solidFill>
                  <a:schemeClr val="bg1"/>
                </a:solidFill>
              </a:rPr>
              <a:t>, die in Deutschland am 14. März 2008 erschienen ist und auf Platz 7 der deutschen Singlecharts einstieg. Im August wurde die dritte Single Say (All I </a:t>
            </a:r>
            <a:r>
              <a:rPr lang="de-DE" dirty="0" err="1" smtClean="0">
                <a:solidFill>
                  <a:schemeClr val="bg1"/>
                </a:solidFill>
              </a:rPr>
              <a:t>need</a:t>
            </a:r>
            <a:r>
              <a:rPr lang="de-DE" dirty="0" smtClean="0">
                <a:solidFill>
                  <a:schemeClr val="bg1"/>
                </a:solidFill>
              </a:rPr>
              <a:t>) veröffentlicht, welche an die Erfolge der beiden Vorgänger nicht anknüpfen konnte.</a:t>
            </a:r>
            <a:endParaRPr lang="ru-RU" dirty="0">
              <a:solidFill>
                <a:schemeClr val="bg1"/>
              </a:solidFill>
            </a:endParaRPr>
          </a:p>
        </p:txBody>
      </p:sp>
      <p:pic>
        <p:nvPicPr>
          <p:cNvPr id="20482" name="Picture 2" descr="http://whereminsk.by/media/pic/ano/7/one_republic670jpg.jpg"/>
          <p:cNvPicPr>
            <a:picLocks noChangeAspect="1" noChangeArrowheads="1"/>
          </p:cNvPicPr>
          <p:nvPr/>
        </p:nvPicPr>
        <p:blipFill>
          <a:blip r:embed="rId2"/>
          <a:srcRect/>
          <a:stretch>
            <a:fillRect/>
          </a:stretch>
        </p:blipFill>
        <p:spPr bwMode="auto">
          <a:xfrm>
            <a:off x="642910" y="2123919"/>
            <a:ext cx="7929586" cy="473408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143116"/>
          </a:xfrm>
        </p:spPr>
        <p:txBody>
          <a:bodyPr>
            <a:normAutofit fontScale="92500" lnSpcReduction="20000"/>
          </a:bodyPr>
          <a:lstStyle/>
          <a:p>
            <a:pPr>
              <a:buNone/>
            </a:pPr>
            <a:r>
              <a:rPr lang="de-DE" dirty="0" smtClean="0">
                <a:solidFill>
                  <a:schemeClr val="bg1"/>
                </a:solidFill>
              </a:rPr>
              <a:t>       Im Oktober 2009 erschien die Single </a:t>
            </a:r>
            <a:r>
              <a:rPr lang="de-DE" dirty="0" err="1" smtClean="0">
                <a:solidFill>
                  <a:schemeClr val="bg1"/>
                </a:solidFill>
              </a:rPr>
              <a:t>Secrets</a:t>
            </a:r>
            <a:r>
              <a:rPr lang="de-DE" dirty="0" smtClean="0">
                <a:solidFill>
                  <a:schemeClr val="bg1"/>
                </a:solidFill>
              </a:rPr>
              <a:t>, die auf dem Soundtrack des Films Zweiohrküken, enthalten war und in Deutschland bis auf Platz 3 der Singlecharts vorstoßen konnte. Im Dezember 2009 kam das zweite Album der Band, „</a:t>
            </a:r>
            <a:r>
              <a:rPr lang="de-DE" dirty="0" err="1" smtClean="0">
                <a:solidFill>
                  <a:schemeClr val="bg1"/>
                </a:solidFill>
              </a:rPr>
              <a:t>Waking</a:t>
            </a:r>
            <a:r>
              <a:rPr lang="de-DE" dirty="0" smtClean="0">
                <a:solidFill>
                  <a:schemeClr val="bg1"/>
                </a:solidFill>
              </a:rPr>
              <a:t> </a:t>
            </a:r>
            <a:r>
              <a:rPr lang="de-DE" dirty="0" err="1" smtClean="0">
                <a:solidFill>
                  <a:schemeClr val="bg1"/>
                </a:solidFill>
              </a:rPr>
              <a:t>Up</a:t>
            </a:r>
            <a:r>
              <a:rPr lang="de-DE" dirty="0" smtClean="0">
                <a:solidFill>
                  <a:schemeClr val="bg1"/>
                </a:solidFill>
              </a:rPr>
              <a:t>“, auf den Markt.</a:t>
            </a:r>
            <a:endParaRPr lang="ru-RU" dirty="0">
              <a:solidFill>
                <a:schemeClr val="bg1"/>
              </a:solidFill>
            </a:endParaRPr>
          </a:p>
        </p:txBody>
      </p:sp>
      <p:pic>
        <p:nvPicPr>
          <p:cNvPr id="21506" name="Picture 2" descr="http://static.tumblr.com/00843dccf429df34c4cb4906e66dba92/mtiepgn/ulrmjcggy/tumblr_static_tumblr_misngevmiz1s51cbpo1_1280.jpg"/>
          <p:cNvPicPr>
            <a:picLocks noChangeAspect="1" noChangeArrowheads="1"/>
          </p:cNvPicPr>
          <p:nvPr/>
        </p:nvPicPr>
        <p:blipFill>
          <a:blip r:embed="rId2"/>
          <a:srcRect/>
          <a:stretch>
            <a:fillRect/>
          </a:stretch>
        </p:blipFill>
        <p:spPr bwMode="auto">
          <a:xfrm>
            <a:off x="1000100" y="1952612"/>
            <a:ext cx="7358082" cy="49053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294</Words>
  <Application>Microsoft Office PowerPoint</Application>
  <PresentationFormat>Экран (4:3)</PresentationFormat>
  <Paragraphs>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5</cp:revision>
  <dcterms:created xsi:type="dcterms:W3CDTF">2014-03-17T16:51:36Z</dcterms:created>
  <dcterms:modified xsi:type="dcterms:W3CDTF">2014-03-17T17:39:53Z</dcterms:modified>
</cp:coreProperties>
</file>