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3" r:id="rId9"/>
    <p:sldId id="269" r:id="rId10"/>
    <p:sldId id="268" r:id="rId11"/>
    <p:sldId id="260" r:id="rId12"/>
    <p:sldId id="261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JAZZ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616824" cy="18722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</a:p>
          <a:p>
            <a:r>
              <a:rPr lang="uk-UA" dirty="0" err="1" smtClean="0"/>
              <a:t>Гладкіх</a:t>
            </a:r>
            <a:r>
              <a:rPr lang="uk-UA" dirty="0" smtClean="0"/>
              <a:t> Ксенії</a:t>
            </a:r>
          </a:p>
          <a:p>
            <a:r>
              <a:rPr lang="uk-UA" dirty="0" smtClean="0"/>
              <a:t> 11-в </a:t>
            </a:r>
            <a:r>
              <a:rPr lang="uk-UA" dirty="0" err="1" smtClean="0"/>
              <a:t>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1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496855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Джаз </a:t>
            </a:r>
            <a:r>
              <a:rPr lang="ru-RU" dirty="0" err="1"/>
              <a:t>перевтілюється</a:t>
            </a:r>
            <a:r>
              <a:rPr lang="ru-RU" dirty="0"/>
              <a:t>, </a:t>
            </a:r>
            <a:r>
              <a:rPr lang="ru-RU" dirty="0" err="1"/>
              <a:t>розростається</a:t>
            </a:r>
            <a:r>
              <a:rPr lang="ru-RU" dirty="0"/>
              <a:t> з </a:t>
            </a:r>
            <a:r>
              <a:rPr lang="ru-RU" dirty="0" err="1"/>
              <a:t>плином</a:t>
            </a:r>
            <a:r>
              <a:rPr lang="ru-RU" dirty="0"/>
              <a:t> часу, і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/>
              <a:t>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фанк</a:t>
            </a:r>
            <a:r>
              <a:rPr lang="ru-RU" dirty="0"/>
              <a:t>, «</a:t>
            </a:r>
            <a:r>
              <a:rPr lang="ru-RU" dirty="0" err="1"/>
              <a:t>кислотний</a:t>
            </a:r>
            <a:r>
              <a:rPr lang="ru-RU" dirty="0"/>
              <a:t> джаз», </a:t>
            </a:r>
            <a:r>
              <a:rPr lang="en-US" dirty="0"/>
              <a:t>crossover, smooth jazz. </a:t>
            </a:r>
            <a:r>
              <a:rPr lang="ru-RU" dirty="0" err="1"/>
              <a:t>Фанк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блюзові</a:t>
            </a:r>
            <a:r>
              <a:rPr lang="ru-RU" dirty="0"/>
              <a:t> </a:t>
            </a:r>
            <a:r>
              <a:rPr lang="ru-RU" dirty="0" err="1"/>
              <a:t>викрики</a:t>
            </a:r>
            <a:r>
              <a:rPr lang="ru-RU" dirty="0"/>
              <a:t> та </a:t>
            </a:r>
            <a:r>
              <a:rPr lang="ru-RU" dirty="0" err="1"/>
              <a:t>стогони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Річард</a:t>
            </a:r>
            <a:r>
              <a:rPr lang="ru-RU" dirty="0"/>
              <a:t> </a:t>
            </a:r>
            <a:r>
              <a:rPr lang="ru-RU" dirty="0" err="1"/>
              <a:t>Елліот</a:t>
            </a:r>
            <a:r>
              <a:rPr lang="ru-RU" dirty="0"/>
              <a:t>, Том Скот та </a:t>
            </a:r>
            <a:r>
              <a:rPr lang="ru-RU" dirty="0" err="1"/>
              <a:t>інші</a:t>
            </a:r>
            <a:r>
              <a:rPr lang="ru-RU" dirty="0"/>
              <a:t>. «</a:t>
            </a:r>
            <a:r>
              <a:rPr lang="ru-RU" dirty="0" err="1"/>
              <a:t>Кислотний</a:t>
            </a:r>
            <a:r>
              <a:rPr lang="ru-RU" dirty="0"/>
              <a:t> джаз»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Майлс</a:t>
            </a:r>
            <a:r>
              <a:rPr lang="ru-RU" dirty="0"/>
              <a:t> </a:t>
            </a:r>
            <a:r>
              <a:rPr lang="ru-RU" dirty="0" err="1"/>
              <a:t>Девіс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танці</a:t>
            </a:r>
            <a:r>
              <a:rPr lang="ru-RU" dirty="0"/>
              <a:t> та </a:t>
            </a:r>
            <a:r>
              <a:rPr lang="ru-RU" dirty="0" err="1"/>
              <a:t>легкість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вінілові</a:t>
            </a:r>
            <a:r>
              <a:rPr lang="ru-RU" dirty="0"/>
              <a:t> диски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живими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. «Панк-джаз», </a:t>
            </a:r>
            <a:r>
              <a:rPr lang="ru-RU" dirty="0" err="1"/>
              <a:t>соул</a:t>
            </a:r>
            <a:r>
              <a:rPr lang="ru-RU" dirty="0"/>
              <a:t>, </a:t>
            </a:r>
            <a:r>
              <a:rPr lang="ru-RU" dirty="0" err="1"/>
              <a:t>ф’южн</a:t>
            </a:r>
            <a:r>
              <a:rPr lang="ru-RU" dirty="0"/>
              <a:t>. </a:t>
            </a:r>
            <a:r>
              <a:rPr lang="ru-RU" dirty="0" err="1"/>
              <a:t>Соул</a:t>
            </a:r>
            <a:r>
              <a:rPr lang="ru-RU" dirty="0"/>
              <a:t> джаз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джазу та </a:t>
            </a:r>
            <a:r>
              <a:rPr lang="ru-RU" dirty="0" err="1"/>
              <a:t>соулу</a:t>
            </a:r>
            <a:r>
              <a:rPr lang="ru-RU" dirty="0"/>
              <a:t> – </a:t>
            </a:r>
            <a:r>
              <a:rPr lang="ru-RU" dirty="0" err="1"/>
              <a:t>вокальної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замішеної</a:t>
            </a:r>
            <a:r>
              <a:rPr lang="ru-RU" dirty="0"/>
              <a:t> на ритм-н-</a:t>
            </a:r>
            <a:r>
              <a:rPr lang="ru-RU" dirty="0" err="1"/>
              <a:t>блюзі</a:t>
            </a:r>
            <a:r>
              <a:rPr lang="ru-RU" dirty="0"/>
              <a:t>. «</a:t>
            </a:r>
            <a:r>
              <a:rPr lang="en-US" dirty="0"/>
              <a:t>Smooth jazz» </a:t>
            </a:r>
            <a:r>
              <a:rPr lang="ru-RU" dirty="0"/>
              <a:t>говорить сам за себе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релакс</a:t>
            </a:r>
            <a:r>
              <a:rPr lang="ru-RU" dirty="0"/>
              <a:t> та </a:t>
            </a:r>
            <a:r>
              <a:rPr lang="ru-RU" dirty="0" err="1"/>
              <a:t>м’якість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Афоризми</a:t>
            </a:r>
            <a:r>
              <a:rPr lang="ru-RU" dirty="0" smtClean="0"/>
              <a:t>, </a:t>
            </a:r>
            <a:r>
              <a:rPr lang="ru-RU" dirty="0" err="1" smtClean="0"/>
              <a:t>цитати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492963"/>
            <a:ext cx="3811189" cy="3240360"/>
          </a:xfrm>
        </p:spPr>
        <p:txBody>
          <a:bodyPr>
            <a:normAutofit/>
          </a:bodyPr>
          <a:lstStyle/>
          <a:p>
            <a:r>
              <a:rPr lang="ru-RU" dirty="0"/>
              <a:t>Джаз — </a:t>
            </a:r>
            <a:r>
              <a:rPr lang="ru-RU" dirty="0" err="1"/>
              <a:t>це</a:t>
            </a:r>
            <a:r>
              <a:rPr lang="ru-RU" dirty="0"/>
              <a:t> не стиль, а </a:t>
            </a:r>
            <a:r>
              <a:rPr lang="ru-RU" dirty="0" err="1"/>
              <a:t>настрій</a:t>
            </a:r>
            <a:r>
              <a:rPr lang="ru-RU" dirty="0"/>
              <a:t>.</a:t>
            </a:r>
          </a:p>
          <a:p>
            <a:r>
              <a:rPr lang="ru-RU" dirty="0"/>
              <a:t>  </a:t>
            </a:r>
            <a:r>
              <a:rPr lang="ru-RU" dirty="0" err="1"/>
              <a:t>Хочеш</a:t>
            </a:r>
            <a:r>
              <a:rPr lang="ru-RU" dirty="0"/>
              <a:t>, давай </a:t>
            </a:r>
            <a:r>
              <a:rPr lang="ru-RU" dirty="0" err="1"/>
              <a:t>слухати</a:t>
            </a:r>
            <a:r>
              <a:rPr lang="ru-RU" dirty="0"/>
              <a:t> джаз </a:t>
            </a:r>
            <a:r>
              <a:rPr lang="ru-RU" dirty="0" smtClean="0"/>
              <a:t>—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нас,</a:t>
            </a:r>
          </a:p>
          <a:p>
            <a:r>
              <a:rPr lang="ru-RU" dirty="0"/>
              <a:t>Все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ліпше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нас. </a:t>
            </a:r>
            <a:r>
              <a:rPr lang="ru-RU" dirty="0" smtClean="0"/>
              <a:t> (</a:t>
            </a:r>
            <a:r>
              <a:rPr lang="ru-RU" dirty="0"/>
              <a:t>Святослав Вакарчук, </a:t>
            </a:r>
            <a:r>
              <a:rPr lang="ru-RU" dirty="0" smtClean="0"/>
              <a:t>                 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Йду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дно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6" y="2492896"/>
            <a:ext cx="40984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588424" cy="9018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джазової</a:t>
            </a:r>
            <a:r>
              <a:rPr lang="ru-RU" dirty="0" smtClean="0"/>
              <a:t> </a:t>
            </a:r>
            <a:r>
              <a:rPr lang="ru-RU" dirty="0" err="1" smtClean="0"/>
              <a:t>теор</a:t>
            </a:r>
            <a:r>
              <a:rPr lang="uk-UA" dirty="0" err="1" smtClean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4680520" cy="36724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джазової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слабше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причини:</a:t>
            </a:r>
            <a:endParaRPr lang="ru-RU" dirty="0"/>
          </a:p>
          <a:p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джазу,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еволюційний</a:t>
            </a:r>
            <a:r>
              <a:rPr lang="ru-RU" dirty="0"/>
              <a:t> шлях </a:t>
            </a:r>
            <a:r>
              <a:rPr lang="ru-RU" dirty="0" err="1"/>
              <a:t>протягом</a:t>
            </a:r>
            <a:r>
              <a:rPr lang="ru-RU" dirty="0"/>
              <a:t> 100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</a:t>
            </a:r>
          </a:p>
          <a:p>
            <a:r>
              <a:rPr lang="ru-RU" dirty="0"/>
              <a:t>складностями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неєвропейськими</a:t>
            </a:r>
            <a:r>
              <a:rPr lang="ru-RU" dirty="0"/>
              <a:t> формами </a:t>
            </a:r>
            <a:r>
              <a:rPr lang="ru-RU" dirty="0" err="1"/>
              <a:t>музики</a:t>
            </a:r>
            <a:r>
              <a:rPr lang="ru-RU" dirty="0"/>
              <a:t> для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</a:t>
            </a:r>
            <a:r>
              <a:rPr lang="ru-RU" dirty="0" err="1"/>
              <a:t>музикознавства</a:t>
            </a:r>
            <a:r>
              <a:rPr lang="ru-RU" dirty="0"/>
              <a:t>.</a:t>
            </a:r>
          </a:p>
          <a:p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музикознавчої</a:t>
            </a:r>
            <a:r>
              <a:rPr lang="ru-RU" dirty="0" smtClean="0"/>
              <a:t> </a:t>
            </a:r>
            <a:r>
              <a:rPr lang="ru-RU" dirty="0" err="1"/>
              <a:t>еліти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джазу, як до «</a:t>
            </a:r>
            <a:r>
              <a:rPr lang="ru-RU" dirty="0" err="1"/>
              <a:t>несерйозної</a:t>
            </a:r>
            <a:r>
              <a:rPr lang="ru-RU" dirty="0"/>
              <a:t>» </a:t>
            </a:r>
            <a:r>
              <a:rPr lang="ru-RU" dirty="0" err="1"/>
              <a:t>музики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02024"/>
            <a:ext cx="24810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слухаючи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не </a:t>
            </a:r>
            <a:r>
              <a:rPr lang="ru-RU" dirty="0" err="1"/>
              <a:t>відбиваєте</a:t>
            </a:r>
            <a:r>
              <a:rPr lang="ru-RU" dirty="0"/>
              <a:t> такт ногою, вам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джаз» </a:t>
            </a:r>
            <a:r>
              <a:rPr lang="ru-RU" dirty="0" smtClean="0"/>
              <a:t>– слова </a:t>
            </a:r>
            <a:r>
              <a:rPr lang="ru-RU" dirty="0" err="1"/>
              <a:t>безсмертного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розповідати</a:t>
            </a:r>
            <a:r>
              <a:rPr lang="ru-RU" dirty="0"/>
              <a:t> про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err="1"/>
              <a:t>перераховувати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,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та </a:t>
            </a:r>
            <a:r>
              <a:rPr lang="ru-RU" dirty="0" err="1"/>
              <a:t>означення</a:t>
            </a:r>
            <a:r>
              <a:rPr lang="ru-RU" dirty="0"/>
              <a:t>, але </a:t>
            </a:r>
            <a:r>
              <a:rPr lang="ru-RU" dirty="0" err="1"/>
              <a:t>сутність</a:t>
            </a:r>
            <a:r>
              <a:rPr lang="ru-RU" dirty="0"/>
              <a:t> джазу </a:t>
            </a:r>
            <a:r>
              <a:rPr lang="ru-RU" dirty="0" err="1"/>
              <a:t>пізнаєш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вухами</a:t>
            </a:r>
            <a:r>
              <a:rPr lang="ru-RU" dirty="0"/>
              <a:t> і </a:t>
            </a:r>
            <a:r>
              <a:rPr lang="ru-RU" dirty="0" err="1"/>
              <a:t>внутрішнім</a:t>
            </a:r>
            <a:r>
              <a:rPr lang="ru-RU" dirty="0"/>
              <a:t> слухом.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зупинишся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закохаєшся</a:t>
            </a:r>
            <a:r>
              <a:rPr lang="ru-RU" dirty="0"/>
              <a:t> по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...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зрозумієш</a:t>
            </a:r>
            <a:r>
              <a:rPr lang="ru-RU" dirty="0"/>
              <a:t>, яке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дарувати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4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14959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3816424" cy="4176464"/>
          </a:xfrm>
        </p:spPr>
        <p:txBody>
          <a:bodyPr>
            <a:normAutofit fontScale="92500"/>
          </a:bodyPr>
          <a:lstStyle/>
          <a:p>
            <a:r>
              <a:rPr lang="ru-RU" dirty="0"/>
              <a:t>Джаз </a:t>
            </a:r>
            <a:r>
              <a:rPr lang="en-US" dirty="0" smtClean="0"/>
              <a:t>— </a:t>
            </a:r>
            <a:r>
              <a:rPr lang="ru-RU" dirty="0"/>
              <a:t>вид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en-US" dirty="0"/>
              <a:t>XIX—XX </a:t>
            </a:r>
            <a:r>
              <a:rPr lang="ru-RU" dirty="0" err="1"/>
              <a:t>століття</a:t>
            </a:r>
            <a:r>
              <a:rPr lang="ru-RU" dirty="0"/>
              <a:t> в США як синтез </a:t>
            </a:r>
            <a:r>
              <a:rPr lang="ru-RU" dirty="0" err="1"/>
              <a:t>африканської</a:t>
            </a:r>
            <a:r>
              <a:rPr lang="ru-RU" dirty="0"/>
              <a:t> та </a:t>
            </a:r>
            <a:r>
              <a:rPr lang="ru-RU" dirty="0" err="1"/>
              <a:t>європейської</a:t>
            </a:r>
            <a:r>
              <a:rPr lang="ru-RU" dirty="0"/>
              <a:t> культур та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повсюдне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. </a:t>
            </a:r>
            <a:r>
              <a:rPr lang="ru-RU" dirty="0" err="1"/>
              <a:t>Характерними</a:t>
            </a:r>
            <a:r>
              <a:rPr lang="ru-RU" dirty="0"/>
              <a:t> рисами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джазу </a:t>
            </a:r>
            <a:r>
              <a:rPr lang="ru-RU" dirty="0" err="1"/>
              <a:t>спочатку</a:t>
            </a:r>
            <a:r>
              <a:rPr lang="ru-RU" dirty="0"/>
              <a:t> стали </a:t>
            </a:r>
            <a:r>
              <a:rPr lang="ru-RU" dirty="0" err="1" smtClean="0"/>
              <a:t>імпровізація</a:t>
            </a:r>
            <a:r>
              <a:rPr lang="ru-RU" dirty="0" smtClean="0"/>
              <a:t> і </a:t>
            </a:r>
            <a:r>
              <a:rPr lang="ru-RU" dirty="0" err="1"/>
              <a:t>унікальний</a:t>
            </a:r>
            <a:r>
              <a:rPr lang="ru-RU" dirty="0"/>
              <a:t> комплекс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ритмічної</a:t>
            </a:r>
            <a:r>
              <a:rPr lang="ru-RU" dirty="0"/>
              <a:t> </a:t>
            </a:r>
            <a:r>
              <a:rPr lang="ru-RU" dirty="0" err="1"/>
              <a:t>фактури</a:t>
            </a:r>
            <a:r>
              <a:rPr lang="ru-RU" dirty="0"/>
              <a:t> — </a:t>
            </a:r>
            <a:r>
              <a:rPr lang="ru-RU" dirty="0" err="1" smtClean="0"/>
              <a:t>свінг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03962"/>
            <a:ext cx="3382274" cy="32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572000" y="1412776"/>
            <a:ext cx="3816424" cy="4392488"/>
          </a:xfrm>
        </p:spPr>
        <p:txBody>
          <a:bodyPr>
            <a:normAutofit/>
          </a:bodyPr>
          <a:lstStyle/>
          <a:p>
            <a:r>
              <a:rPr lang="ru-RU" sz="1800" dirty="0"/>
              <a:t>Джаз </a:t>
            </a:r>
            <a:r>
              <a:rPr lang="ru-RU" sz="1800" dirty="0" err="1"/>
              <a:t>виник</a:t>
            </a:r>
            <a:r>
              <a:rPr lang="ru-RU" sz="1800" dirty="0"/>
              <a:t> як </a:t>
            </a:r>
            <a:r>
              <a:rPr lang="ru-RU" sz="1800" dirty="0" err="1"/>
              <a:t>поєднання</a:t>
            </a:r>
            <a:r>
              <a:rPr lang="ru-RU" sz="1800" dirty="0"/>
              <a:t> </a:t>
            </a:r>
            <a:r>
              <a:rPr lang="ru-RU" sz="1800" dirty="0" err="1"/>
              <a:t>декількох</a:t>
            </a:r>
            <a:r>
              <a:rPr lang="ru-RU" sz="1800" dirty="0"/>
              <a:t> </a:t>
            </a:r>
            <a:r>
              <a:rPr lang="ru-RU" sz="1800" dirty="0" err="1"/>
              <a:t>музичних</a:t>
            </a:r>
            <a:r>
              <a:rPr lang="ru-RU" sz="1800" dirty="0"/>
              <a:t> культур і </a:t>
            </a:r>
            <a:r>
              <a:rPr lang="ru-RU" sz="1800" dirty="0" err="1"/>
              <a:t>національних</a:t>
            </a:r>
            <a:r>
              <a:rPr lang="ru-RU" sz="1800" dirty="0"/>
              <a:t> </a:t>
            </a:r>
            <a:r>
              <a:rPr lang="ru-RU" sz="1800" dirty="0" err="1"/>
              <a:t>традицій</a:t>
            </a:r>
            <a:r>
              <a:rPr lang="ru-RU" sz="1800" dirty="0"/>
              <a:t>. 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прибув</a:t>
            </a:r>
            <a:r>
              <a:rPr lang="ru-RU" sz="1800" dirty="0"/>
              <a:t> з </a:t>
            </a:r>
            <a:r>
              <a:rPr lang="ru-RU" sz="1800" dirty="0" err="1"/>
              <a:t>африканських</a:t>
            </a:r>
            <a:r>
              <a:rPr lang="ru-RU" sz="1800" dirty="0"/>
              <a:t> земель. Для будь-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африканської</a:t>
            </a:r>
            <a:r>
              <a:rPr lang="ru-RU" sz="1800" dirty="0"/>
              <a:t> </a:t>
            </a:r>
            <a:r>
              <a:rPr lang="ru-RU" sz="1800" dirty="0" err="1"/>
              <a:t>музики</a:t>
            </a:r>
            <a:r>
              <a:rPr lang="ru-RU" sz="1800" dirty="0"/>
              <a:t> </a:t>
            </a:r>
            <a:r>
              <a:rPr lang="ru-RU" sz="1800" dirty="0" err="1"/>
              <a:t>характерний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складний</a:t>
            </a:r>
            <a:r>
              <a:rPr lang="ru-RU" sz="1800" dirty="0"/>
              <a:t> ритм, 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завжди</a:t>
            </a:r>
            <a:r>
              <a:rPr lang="ru-RU" sz="1800" dirty="0"/>
              <a:t> </a:t>
            </a:r>
            <a:r>
              <a:rPr lang="ru-RU" sz="1800" dirty="0" err="1"/>
              <a:t>супроводжується</a:t>
            </a:r>
            <a:r>
              <a:rPr lang="ru-RU" sz="1800" dirty="0"/>
              <a:t> </a:t>
            </a:r>
            <a:r>
              <a:rPr lang="ru-RU" sz="1800" dirty="0" err="1"/>
              <a:t>танцями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являють</a:t>
            </a:r>
            <a:r>
              <a:rPr lang="ru-RU" sz="1800" dirty="0"/>
              <a:t> собою </a:t>
            </a:r>
            <a:r>
              <a:rPr lang="ru-RU" sz="1800" dirty="0" err="1"/>
              <a:t>швидке</a:t>
            </a:r>
            <a:r>
              <a:rPr lang="ru-RU" sz="1800" dirty="0"/>
              <a:t> </a:t>
            </a:r>
            <a:r>
              <a:rPr lang="ru-RU" sz="1800" dirty="0" err="1"/>
              <a:t>притупування</a:t>
            </a:r>
            <a:r>
              <a:rPr lang="ru-RU" sz="1800" dirty="0"/>
              <a:t> і </a:t>
            </a:r>
            <a:r>
              <a:rPr lang="ru-RU" sz="1800" dirty="0" err="1"/>
              <a:t>плескання</a:t>
            </a:r>
            <a:r>
              <a:rPr lang="ru-RU" sz="1800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1" y="2060848"/>
            <a:ext cx="3551018" cy="30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2492896"/>
            <a:ext cx="3560440" cy="32228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Джаз </a:t>
            </a:r>
            <a:r>
              <a:rPr lang="ru-RU" dirty="0" err="1"/>
              <a:t>сплітався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симфонічною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 (стиль «</a:t>
            </a:r>
            <a:r>
              <a:rPr lang="ru-RU" dirty="0" err="1"/>
              <a:t>прогресив</a:t>
            </a:r>
            <a:r>
              <a:rPr lang="ru-RU" dirty="0"/>
              <a:t>»), </a:t>
            </a:r>
            <a:r>
              <a:rPr lang="ru-RU" dirty="0" smtClean="0"/>
              <a:t>з фольклорною</a:t>
            </a:r>
            <a:r>
              <a:rPr lang="ru-RU" dirty="0"/>
              <a:t>, </a:t>
            </a:r>
            <a:r>
              <a:rPr lang="ru-RU" dirty="0" err="1"/>
              <a:t>індійською</a:t>
            </a:r>
            <a:r>
              <a:rPr lang="ru-RU" dirty="0"/>
              <a:t>, </a:t>
            </a:r>
            <a:r>
              <a:rPr lang="ru-RU" dirty="0" err="1"/>
              <a:t>арабською</a:t>
            </a:r>
            <a:r>
              <a:rPr lang="ru-RU" dirty="0"/>
              <a:t>, </a:t>
            </a:r>
            <a:r>
              <a:rPr lang="ru-RU" dirty="0" err="1"/>
              <a:t>південноамериканською</a:t>
            </a:r>
            <a:r>
              <a:rPr lang="ru-RU" dirty="0"/>
              <a:t>. </a:t>
            </a:r>
            <a:r>
              <a:rPr lang="ru-RU" dirty="0" err="1"/>
              <a:t>З’явились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джаз-рок, симфоджаз,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авангардні</a:t>
            </a:r>
            <a:r>
              <a:rPr lang="ru-RU" dirty="0"/>
              <a:t> напрямки.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2697088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09849"/>
            <a:ext cx="3776464" cy="304800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Блюз </a:t>
            </a:r>
            <a:r>
              <a:rPr lang="ru-RU" dirty="0" err="1"/>
              <a:t>захоплює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, </a:t>
            </a:r>
            <a:r>
              <a:rPr lang="ru-RU" dirty="0" err="1"/>
              <a:t>народжується</a:t>
            </a:r>
            <a:r>
              <a:rPr lang="ru-RU" dirty="0"/>
              <a:t> ритм-н-блюз -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блюзу.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ритм-н-блюзу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експресивне</a:t>
            </a:r>
            <a:r>
              <a:rPr lang="ru-RU" dirty="0"/>
              <a:t>, </a:t>
            </a:r>
            <a:r>
              <a:rPr lang="ru-RU" dirty="0" err="1"/>
              <a:t>емоційне</a:t>
            </a:r>
            <a:r>
              <a:rPr lang="ru-RU" dirty="0"/>
              <a:t>, </a:t>
            </a:r>
            <a:r>
              <a:rPr lang="ru-RU" dirty="0" err="1"/>
              <a:t>гучне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швидкий</a:t>
            </a:r>
            <a:r>
              <a:rPr lang="ru-RU" dirty="0"/>
              <a:t> та </a:t>
            </a:r>
            <a:r>
              <a:rPr lang="ru-RU" dirty="0" err="1"/>
              <a:t>чіткий</a:t>
            </a:r>
            <a:r>
              <a:rPr lang="ru-RU" dirty="0"/>
              <a:t> ритм, аж до </a:t>
            </a:r>
            <a:r>
              <a:rPr lang="ru-RU" dirty="0" err="1"/>
              <a:t>надриву</a:t>
            </a:r>
            <a:r>
              <a:rPr lang="ru-RU" dirty="0"/>
              <a:t>. </a:t>
            </a:r>
            <a:r>
              <a:rPr lang="ru-RU" dirty="0" err="1"/>
              <a:t>С</a:t>
            </a:r>
            <a:r>
              <a:rPr lang="ru-RU" dirty="0" err="1" smtClean="0"/>
              <a:t>аме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</a:t>
            </a:r>
            <a:r>
              <a:rPr lang="ru-RU" dirty="0" err="1"/>
              <a:t>легендарний</a:t>
            </a:r>
            <a:r>
              <a:rPr lang="ru-RU" dirty="0"/>
              <a:t> рок-н-ролл.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56334"/>
            <a:ext cx="3506282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4104456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Відправною</a:t>
            </a:r>
            <a:r>
              <a:rPr lang="ru-RU" dirty="0"/>
              <a:t> точкою </a:t>
            </a:r>
            <a:r>
              <a:rPr lang="ru-RU" dirty="0" err="1"/>
              <a:t>розвитку</a:t>
            </a:r>
            <a:r>
              <a:rPr lang="ru-RU" dirty="0"/>
              <a:t> джазу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Новоорлеанський</a:t>
            </a:r>
            <a:r>
              <a:rPr lang="ru-RU" dirty="0"/>
              <a:t> </a:t>
            </a:r>
            <a:r>
              <a:rPr lang="ru-RU" dirty="0" smtClean="0"/>
              <a:t>джаз.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 стилю </a:t>
            </a:r>
            <a:r>
              <a:rPr lang="ru-RU" dirty="0" err="1"/>
              <a:t>саме</a:t>
            </a:r>
            <a:r>
              <a:rPr lang="ru-RU" dirty="0"/>
              <a:t> в Новому </a:t>
            </a:r>
            <a:r>
              <a:rPr lang="ru-RU" dirty="0" err="1"/>
              <a:t>Орлеані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smtClean="0"/>
              <a:t>культурою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мало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як </a:t>
            </a:r>
            <a:r>
              <a:rPr lang="ru-RU" dirty="0" err="1"/>
              <a:t>морський</a:t>
            </a:r>
            <a:r>
              <a:rPr lang="ru-RU" dirty="0"/>
              <a:t> порт і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центр,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приваблювало</a:t>
            </a:r>
            <a:r>
              <a:rPr lang="ru-RU" dirty="0"/>
              <a:t> людей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білими</a:t>
            </a:r>
            <a:r>
              <a:rPr lang="ru-RU" dirty="0"/>
              <a:t> тут жили </a:t>
            </a:r>
            <a:r>
              <a:rPr lang="ru-RU" dirty="0" err="1" smtClean="0"/>
              <a:t>чорні</a:t>
            </a:r>
            <a:r>
              <a:rPr lang="ru-RU" dirty="0" smtClean="0"/>
              <a:t>, </a:t>
            </a:r>
            <a:r>
              <a:rPr lang="ru-RU" dirty="0" err="1"/>
              <a:t>діалог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культур і </a:t>
            </a:r>
            <a:r>
              <a:rPr lang="ru-RU" dirty="0" err="1"/>
              <a:t>утворив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атмосферу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12839"/>
            <a:ext cx="3419872" cy="28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Виконавці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" y="2999312"/>
            <a:ext cx="3746727" cy="2252857"/>
          </a:xfrm>
        </p:spPr>
      </p:pic>
      <p:sp>
        <p:nvSpPr>
          <p:cNvPr id="5" name="TextBox 4"/>
          <p:cNvSpPr txBox="1"/>
          <p:nvPr/>
        </p:nvSpPr>
        <p:spPr>
          <a:xfrm>
            <a:off x="2195736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Ніна </a:t>
            </a:r>
            <a:r>
              <a:rPr lang="uk-UA" dirty="0" err="1" smtClean="0"/>
              <a:t>Сімон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72257"/>
            <a:ext cx="2897521" cy="2320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24208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Рей Чарльз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95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Виконавці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2016186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2349"/>
            <a:ext cx="3090907" cy="239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8189" y="2796885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Мерелін</a:t>
            </a:r>
            <a:r>
              <a:rPr lang="uk-UA" dirty="0" smtClean="0"/>
              <a:t> Монро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41388" y="5149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Пеггі</a:t>
            </a:r>
            <a:r>
              <a:rPr lang="uk-UA" dirty="0" smtClean="0"/>
              <a:t> 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70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ВИконавці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2944977" cy="3131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984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Луі</a:t>
            </a:r>
            <a:r>
              <a:rPr lang="uk-UA" dirty="0" smtClean="0"/>
              <a:t> </a:t>
            </a:r>
            <a:r>
              <a:rPr lang="uk-UA" dirty="0" err="1" smtClean="0"/>
              <a:t>Армстронг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42954"/>
            <a:ext cx="3626870" cy="2430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93" y="2276872"/>
            <a:ext cx="200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Текора</a:t>
            </a:r>
            <a:r>
              <a:rPr lang="uk-UA" dirty="0" smtClean="0"/>
              <a:t> </a:t>
            </a:r>
            <a:r>
              <a:rPr lang="uk-UA" dirty="0" err="1" smtClean="0"/>
              <a:t>Роджерс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533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JAZZ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Виконавці</vt:lpstr>
      <vt:lpstr>Виконавці</vt:lpstr>
      <vt:lpstr>ВИконавці</vt:lpstr>
      <vt:lpstr>Презентация PowerPoint</vt:lpstr>
      <vt:lpstr>Афоризми, цитати</vt:lpstr>
      <vt:lpstr>Проблеми джазової теорії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</dc:title>
  <dc:creator>user</dc:creator>
  <cp:lastModifiedBy>user</cp:lastModifiedBy>
  <cp:revision>7</cp:revision>
  <dcterms:created xsi:type="dcterms:W3CDTF">2014-12-20T17:34:20Z</dcterms:created>
  <dcterms:modified xsi:type="dcterms:W3CDTF">2014-12-20T18:35:04Z</dcterms:modified>
</cp:coreProperties>
</file>