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276872"/>
            <a:ext cx="4013200" cy="599440"/>
          </a:xfrm>
        </p:spPr>
        <p:txBody>
          <a:bodyPr/>
          <a:lstStyle/>
          <a:p>
            <a:r>
              <a:rPr lang="ru-RU" sz="3200" dirty="0" smtClean="0"/>
              <a:t>Горький и </a:t>
            </a:r>
            <a:r>
              <a:rPr lang="ru-RU" sz="3200" dirty="0" err="1" smtClean="0"/>
              <a:t>полтавщина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5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980728"/>
            <a:ext cx="497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Летом 1891</a:t>
            </a:r>
          </a:p>
          <a:p>
            <a:pPr algn="ctr"/>
            <a:r>
              <a:rPr lang="ru-RU" sz="1400" dirty="0" smtClean="0"/>
              <a:t>Был </a:t>
            </a:r>
            <a:r>
              <a:rPr lang="ru-RU" sz="1400" dirty="0"/>
              <a:t>в Харькове, Изюме, Полтаве, </a:t>
            </a:r>
            <a:r>
              <a:rPr lang="ru-RU" sz="1400" dirty="0" smtClean="0"/>
              <a:t> </a:t>
            </a:r>
            <a:r>
              <a:rPr lang="ru-RU" sz="1400" dirty="0"/>
              <a:t>в Сорочинцах, в Лубнах, в Переяславе, в Киеве, на </a:t>
            </a:r>
            <a:r>
              <a:rPr lang="ru-RU" sz="1400" dirty="0" err="1"/>
              <a:t>Хортице</a:t>
            </a:r>
            <a:r>
              <a:rPr lang="ru-RU" sz="1400" dirty="0"/>
              <a:t>, в Николаеве и Одессе. </a:t>
            </a:r>
            <a:r>
              <a:rPr lang="ru-RU" sz="1400" dirty="0" smtClean="0"/>
              <a:t>Он посетил десятки украинских сёл.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2" y="2420888"/>
            <a:ext cx="3030744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62" y="2420888"/>
            <a:ext cx="2802111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70506"/>
            <a:ext cx="91440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64844" y="4046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поездка на Полтавщину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5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50219"/>
            <a:ext cx="7200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1897-1898 годах, когда он, вновь посетив Украину уже известным писателем, поселился и жил в деревне </a:t>
            </a:r>
            <a:r>
              <a:rPr lang="ru-RU" dirty="0" err="1"/>
              <a:t>Мануйловке</a:t>
            </a:r>
            <a:r>
              <a:rPr lang="ru-RU" dirty="0" smtClean="0"/>
              <a:t>.</a:t>
            </a:r>
          </a:p>
          <a:p>
            <a:r>
              <a:rPr lang="ru-RU" dirty="0"/>
              <a:t>мая 1897 по приглашению местной помещицы Александры Андреевны Орловской приезжает он с семьей в </a:t>
            </a:r>
            <a:r>
              <a:rPr lang="ru-RU" dirty="0" err="1"/>
              <a:t>Мануйловку</a:t>
            </a:r>
            <a:r>
              <a:rPr lang="ru-RU" dirty="0"/>
              <a:t> на пять с половиной месяцев.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06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32656"/>
            <a:ext cx="9242426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0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38" y="3140968"/>
            <a:ext cx="474381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Мануйловке</a:t>
            </a:r>
            <a:r>
              <a:rPr lang="ru-RU" dirty="0"/>
              <a:t> Максим Горький быстро сблизился с крестьянами, интересовался их жизнью и бытом, изучал украинский язык. Уже на третий день своего пребывания в селе он присутствовал на экзаменах в местной школе.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150915" cy="430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49" y="332656"/>
            <a:ext cx="9242426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6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6838"/>
            <a:ext cx="4536504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 инициативе Горького в </a:t>
            </a:r>
            <a:r>
              <a:rPr lang="ru-RU" dirty="0" err="1"/>
              <a:t>Мануйловке</a:t>
            </a:r>
            <a:r>
              <a:rPr lang="ru-RU" dirty="0"/>
              <a:t> были созданы женская и мужская воскресные школы. Вместе с учителями и врачом </a:t>
            </a:r>
            <a:r>
              <a:rPr lang="ru-RU" dirty="0" err="1"/>
              <a:t>О.М.Орловським</a:t>
            </a:r>
            <a:r>
              <a:rPr lang="ru-RU" dirty="0"/>
              <a:t> Горький организовал хор, в репертуар которого входили украинские и русские песни. Из украинских песен ему особенно нравились «Ревет и стонет Днепр широкий», «За мир встали казаки», «Тыква белый качается» и другие, а крестьян </a:t>
            </a:r>
            <a:r>
              <a:rPr lang="ru-RU" dirty="0" err="1"/>
              <a:t>Мануйловки</a:t>
            </a:r>
            <a:r>
              <a:rPr lang="ru-RU" dirty="0"/>
              <a:t> он научил петь русскую «Дубинушку». </a:t>
            </a:r>
            <a:r>
              <a:rPr lang="ru-RU" dirty="0" smtClean="0"/>
              <a:t>Своим </a:t>
            </a:r>
            <a:r>
              <a:rPr lang="ru-RU" dirty="0"/>
              <a:t>увлечением театром Горький пленил многих </a:t>
            </a:r>
            <a:r>
              <a:rPr lang="ru-RU" dirty="0" err="1"/>
              <a:t>Мануйловке</a:t>
            </a:r>
            <a:r>
              <a:rPr lang="ru-RU" dirty="0"/>
              <a:t>. После отъезда писателя самодеятельный театр продолжал работать, а в 1907 году он был закрыт под давлением властей.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667745" cy="494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260648"/>
            <a:ext cx="9242426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2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248" y="1504415"/>
            <a:ext cx="8021448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29 июня 1897 Алексей Максимович побывал на ярмарке в селе </a:t>
            </a:r>
            <a:r>
              <a:rPr lang="ru-RU" dirty="0" err="1"/>
              <a:t>Голтва</a:t>
            </a:r>
            <a:r>
              <a:rPr lang="ru-RU" dirty="0"/>
              <a:t>, где приобрел вышитое полотенце и украинский плахту. Писатель вспоминал позднее о прекрасное впечатление от посещения украинской ярмарки: его увлекла игра кобзарей, бандуристов, лирников. В июне 1900 Горький снова приезжает в </a:t>
            </a:r>
            <a:r>
              <a:rPr lang="ru-RU" dirty="0" err="1"/>
              <a:t>Мануйловки</a:t>
            </a:r>
            <a:r>
              <a:rPr lang="ru-RU" dirty="0"/>
              <a:t>. В</a:t>
            </a:r>
            <a:r>
              <a:rPr lang="ru-RU" dirty="0" smtClean="0"/>
              <a:t> </a:t>
            </a:r>
            <a:r>
              <a:rPr lang="ru-RU" dirty="0" err="1" smtClean="0"/>
              <a:t>Мануйловке</a:t>
            </a:r>
            <a:r>
              <a:rPr lang="ru-RU" dirty="0" smtClean="0"/>
              <a:t> </a:t>
            </a:r>
            <a:r>
              <a:rPr lang="ru-RU" dirty="0"/>
              <a:t>встретили его с радостью интересовались здоровьем, творческими достижениями, просили вернуться к постановке пьес. И в этот приезд писатель много внимания уделяет театра. В письме к Чехову 1900 года, рассказывая о своем пребывании в </a:t>
            </a:r>
            <a:r>
              <a:rPr lang="ru-RU" dirty="0" err="1"/>
              <a:t>Мануйловке</a:t>
            </a:r>
            <a:r>
              <a:rPr lang="ru-RU" dirty="0"/>
              <a:t>, Горький писал, что «хохлы» при чтении им пьесы «В овраге» плакали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78856"/>
            <a:ext cx="32053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32656"/>
            <a:ext cx="9242426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6" y="4478856"/>
            <a:ext cx="3330372" cy="240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585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404664"/>
            <a:ext cx="9242426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3816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Пребывание М. Горького летом 1897 на Полтавщине было особенно плодотворным. В </a:t>
            </a:r>
            <a:r>
              <a:rPr lang="ru-RU" dirty="0" err="1"/>
              <a:t>Мануйловке</a:t>
            </a:r>
            <a:r>
              <a:rPr lang="ru-RU" dirty="0"/>
              <a:t> писатель заканчивает замечательный рассказ «Мальва», которое отсюда и отправляет в «Северный вестник», начинает работать над первым романом «Фома Гордеев». Как отмечает </a:t>
            </a:r>
            <a:r>
              <a:rPr lang="ru-RU" dirty="0" err="1"/>
              <a:t>Л.Хинкулов</a:t>
            </a:r>
            <a:r>
              <a:rPr lang="ru-RU" dirty="0"/>
              <a:t>, начало работы над «Фомой Гордеевым» датируется 1898 г., однако уже в статье Б.В. Михайловского «Роман« Фома Гордеев »отмечается более точно:« Фома Гордеев »писался Горьким с осени 1897 г., еще во время пребывания в </a:t>
            </a:r>
            <a:r>
              <a:rPr lang="ru-RU" dirty="0" err="1"/>
              <a:t>Мануйловке</a:t>
            </a:r>
            <a:r>
              <a:rPr lang="ru-RU" dirty="0"/>
              <a:t>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225689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это время он создает «Коновалова» и, посетив 29 июня 1897 ярмарка в поселке </a:t>
            </a:r>
            <a:r>
              <a:rPr lang="ru-RU" dirty="0" err="1" smtClean="0"/>
              <a:t>Голтва</a:t>
            </a:r>
            <a:r>
              <a:rPr lang="ru-RU" dirty="0" smtClean="0"/>
              <a:t>,  пишет </a:t>
            </a:r>
            <a:r>
              <a:rPr lang="ru-RU" dirty="0"/>
              <a:t>«Ярмарка в </a:t>
            </a:r>
            <a:r>
              <a:rPr lang="ru-RU" dirty="0" err="1"/>
              <a:t>Голтве</a:t>
            </a:r>
            <a:r>
              <a:rPr lang="ru-RU" dirty="0"/>
              <a:t>», который талантливо воспроизводит украинский быт, характеры и замечательный украинский юмор, вызывает восхищение у Л. Толстого, А. Чехова. Яркий, колоритный рассказ своеобразно продолжил традиции гоголевских «Вечеров на хуторе близ Диканьки» и затем вошло во все собрания сочинений писателя. В 1911 году оно было напечатано в Киеве отдельным </a:t>
            </a:r>
            <a:r>
              <a:rPr lang="ru-RU" dirty="0" smtClean="0"/>
              <a:t>изданием. </a:t>
            </a:r>
            <a:r>
              <a:rPr lang="ru-RU" dirty="0"/>
              <a:t>Позже, находясь в Италии на Капри, Горький ознакомился с этим переводом и дал ему одобрительный отзыв.</a:t>
            </a:r>
          </a:p>
        </p:txBody>
      </p:sp>
    </p:spTree>
    <p:extLst>
      <p:ext uri="{BB962C8B-B14F-4D97-AF65-F5344CB8AC3E}">
        <p14:creationId xmlns:p14="http://schemas.microsoft.com/office/powerpoint/2010/main" val="65997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081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</TotalTime>
  <Words>513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Горький и полтавщина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Горький и полтавщина</dc:title>
  <cp:lastModifiedBy>Admin</cp:lastModifiedBy>
  <cp:revision>7</cp:revision>
  <dcterms:modified xsi:type="dcterms:W3CDTF">2013-11-18T18:06:41Z</dcterms:modified>
</cp:coreProperties>
</file>